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04" r:id="rId2"/>
    <p:sldId id="322" r:id="rId3"/>
    <p:sldId id="282" r:id="rId4"/>
    <p:sldId id="258" r:id="rId5"/>
    <p:sldId id="262" r:id="rId6"/>
    <p:sldId id="288" r:id="rId7"/>
    <p:sldId id="287" r:id="rId8"/>
    <p:sldId id="261" r:id="rId9"/>
    <p:sldId id="264" r:id="rId10"/>
    <p:sldId id="265" r:id="rId11"/>
    <p:sldId id="307" r:id="rId12"/>
    <p:sldId id="308" r:id="rId13"/>
    <p:sldId id="309" r:id="rId14"/>
    <p:sldId id="310" r:id="rId15"/>
    <p:sldId id="311" r:id="rId16"/>
    <p:sldId id="312" r:id="rId17"/>
    <p:sldId id="289" r:id="rId18"/>
    <p:sldId id="290" r:id="rId19"/>
    <p:sldId id="270" r:id="rId20"/>
    <p:sldId id="291" r:id="rId21"/>
    <p:sldId id="292" r:id="rId22"/>
    <p:sldId id="318" r:id="rId23"/>
    <p:sldId id="319" r:id="rId24"/>
    <p:sldId id="315" r:id="rId25"/>
    <p:sldId id="323" r:id="rId26"/>
    <p:sldId id="313" r:id="rId27"/>
    <p:sldId id="276" r:id="rId28"/>
    <p:sldId id="295" r:id="rId29"/>
    <p:sldId id="297" r:id="rId30"/>
    <p:sldId id="298" r:id="rId31"/>
    <p:sldId id="299" r:id="rId32"/>
    <p:sldId id="300" r:id="rId33"/>
    <p:sldId id="301" r:id="rId34"/>
    <p:sldId id="296" r:id="rId35"/>
    <p:sldId id="293" r:id="rId36"/>
    <p:sldId id="316" r:id="rId37"/>
    <p:sldId id="302" r:id="rId38"/>
    <p:sldId id="321" r:id="rId39"/>
    <p:sldId id="324" r:id="rId40"/>
  </p:sldIdLst>
  <p:sldSz cx="9144000" cy="6858000" type="screen4x3"/>
  <p:notesSz cx="6858000" cy="9144000"/>
  <p:defaultTextStyle>
    <a:defPPr>
      <a:defRPr lang="en-US"/>
    </a:defPPr>
    <a:lvl1pPr algn="l" rtl="0" fontAlgn="base">
      <a:spcBef>
        <a:spcPct val="0"/>
      </a:spcBef>
      <a:spcAft>
        <a:spcPct val="0"/>
      </a:spcAft>
      <a:defRPr sz="3200" kern="1200">
        <a:solidFill>
          <a:schemeClr val="tx1"/>
        </a:solidFill>
        <a:latin typeface="Arial" charset="0"/>
        <a:ea typeface="+mn-ea"/>
        <a:cs typeface="+mn-cs"/>
      </a:defRPr>
    </a:lvl1pPr>
    <a:lvl2pPr marL="457200" algn="l" rtl="0" fontAlgn="base">
      <a:spcBef>
        <a:spcPct val="0"/>
      </a:spcBef>
      <a:spcAft>
        <a:spcPct val="0"/>
      </a:spcAft>
      <a:defRPr sz="3200" kern="1200">
        <a:solidFill>
          <a:schemeClr val="tx1"/>
        </a:solidFill>
        <a:latin typeface="Arial" charset="0"/>
        <a:ea typeface="+mn-ea"/>
        <a:cs typeface="+mn-cs"/>
      </a:defRPr>
    </a:lvl2pPr>
    <a:lvl3pPr marL="914400" algn="l" rtl="0" fontAlgn="base">
      <a:spcBef>
        <a:spcPct val="0"/>
      </a:spcBef>
      <a:spcAft>
        <a:spcPct val="0"/>
      </a:spcAft>
      <a:defRPr sz="3200" kern="1200">
        <a:solidFill>
          <a:schemeClr val="tx1"/>
        </a:solidFill>
        <a:latin typeface="Arial" charset="0"/>
        <a:ea typeface="+mn-ea"/>
        <a:cs typeface="+mn-cs"/>
      </a:defRPr>
    </a:lvl3pPr>
    <a:lvl4pPr marL="1371600" algn="l" rtl="0" fontAlgn="base">
      <a:spcBef>
        <a:spcPct val="0"/>
      </a:spcBef>
      <a:spcAft>
        <a:spcPct val="0"/>
      </a:spcAft>
      <a:defRPr sz="3200" kern="1200">
        <a:solidFill>
          <a:schemeClr val="tx1"/>
        </a:solidFill>
        <a:latin typeface="Arial" charset="0"/>
        <a:ea typeface="+mn-ea"/>
        <a:cs typeface="+mn-cs"/>
      </a:defRPr>
    </a:lvl4pPr>
    <a:lvl5pPr marL="1828800" algn="l"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CC9900"/>
    <a:srgbClr val="FFCCFF"/>
    <a:srgbClr val="006600"/>
    <a:srgbClr val="0000CC"/>
    <a:srgbClr val="FF0000"/>
    <a:srgbClr val="FFFF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45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30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5F864EC-032B-45ED-A5BA-3F9359122FEB}" type="slidenum">
              <a:rPr lang="en-US"/>
              <a:pPr>
                <a:defRPr/>
              </a:pPr>
              <a:t>‹#›</a:t>
            </a:fld>
            <a:endParaRPr lang="en-US"/>
          </a:p>
        </p:txBody>
      </p:sp>
    </p:spTree>
    <p:extLst>
      <p:ext uri="{BB962C8B-B14F-4D97-AF65-F5344CB8AC3E}">
        <p14:creationId xmlns:p14="http://schemas.microsoft.com/office/powerpoint/2010/main" val="17452142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4D674607-9147-4D43-8962-ACBDF12B3BA4}" type="slidenum">
              <a:rPr lang="en-US" smtClean="0"/>
              <a:pPr/>
              <a:t>1</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F2466E7E-DE06-4411-B666-B951414DE8A8}" type="slidenum">
              <a:rPr lang="en-US" smtClean="0"/>
              <a:pPr/>
              <a:t>11</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35E34621-B77E-457D-BCEA-8B7163CA9FDB}" type="slidenum">
              <a:rPr lang="en-US" smtClean="0"/>
              <a:pPr/>
              <a:t>12</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CAD9FF3D-833A-4839-8A2A-363E6FE564AE}" type="slidenum">
              <a:rPr lang="en-US" smtClean="0"/>
              <a:pPr/>
              <a:t>13</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DFD289C-DF07-4B54-98F4-92F97D47F09B}" type="slidenum">
              <a:rPr lang="en-US" smtClean="0"/>
              <a:pPr/>
              <a:t>14</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CACFFCA1-2930-49EB-9A33-043CD33B9DC7}" type="slidenum">
              <a:rPr lang="en-US" smtClean="0"/>
              <a:pPr/>
              <a:t>15</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D31DE58E-D525-4366-B703-97E99939243E}" type="slidenum">
              <a:rPr lang="en-US" smtClean="0"/>
              <a:pPr/>
              <a:t>16</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13634747-60E3-43BD-9EFB-BE499F74D883}" type="slidenum">
              <a:rPr lang="en-US" smtClean="0"/>
              <a:pPr/>
              <a:t>17</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0D8D85B9-E863-4792-987B-2E55B406AA62}" type="slidenum">
              <a:rPr lang="en-US" smtClean="0"/>
              <a:pPr/>
              <a:t>18</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29B59919-8C6D-4F8F-A988-9BCDFF77AC62}" type="slidenum">
              <a:rPr lang="en-US" smtClean="0"/>
              <a:pPr/>
              <a:t>19</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67046EA4-469A-42E8-A666-07D4FB434BB3}" type="slidenum">
              <a:rPr lang="en-US" smtClean="0"/>
              <a:pPr/>
              <a:t>20</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DF2A8CFC-B7EB-41CE-9D45-3E5E35988D7F}" type="slidenum">
              <a:rPr lang="en-US" smtClean="0"/>
              <a:pPr/>
              <a:t>3</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A07C762B-18B6-42D7-88DD-4D914C8F430E}" type="slidenum">
              <a:rPr lang="en-US" smtClean="0"/>
              <a:pPr/>
              <a:t>21</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220DA52-7BA7-4E9F-9575-4245470A3547}" type="slidenum">
              <a:rPr lang="en-US" smtClean="0"/>
              <a:pPr/>
              <a:t>22</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DEEB019-6915-444E-847E-020275867582}" type="slidenum">
              <a:rPr lang="en-US" smtClean="0"/>
              <a:pPr/>
              <a:t>23</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E4BE00CB-FCC4-453B-A2EA-447AE3E322BA}" type="slidenum">
              <a:rPr lang="en-US" smtClean="0"/>
              <a:pPr/>
              <a:t>26</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E65DA5D1-6C4A-43B7-AF0A-50A66DACA84D}" type="slidenum">
              <a:rPr lang="en-US" smtClean="0"/>
              <a:pPr/>
              <a:t>27</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B0D6473D-39F7-4C64-A0CC-1746A830EBCD}" type="slidenum">
              <a:rPr lang="en-US" smtClean="0"/>
              <a:pPr/>
              <a:t>28</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683DD338-0DD0-4AEC-8BF4-887D0AF891D5}" type="slidenum">
              <a:rPr lang="en-US" smtClean="0"/>
              <a:pPr/>
              <a:t>29</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2F81F477-93C8-4FA4-A295-351779882AA2}" type="slidenum">
              <a:rPr lang="en-US" smtClean="0"/>
              <a:pPr/>
              <a:t>30</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EADFC96-F041-4C06-85EA-F6240304D905}" type="slidenum">
              <a:rPr lang="en-US" smtClean="0"/>
              <a:pPr/>
              <a:t>31</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FB083B3-0B13-4E99-80E6-A867E16FB33B}" type="slidenum">
              <a:rPr lang="en-US" smtClean="0"/>
              <a:pPr/>
              <a:t>32</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B1D5E5E4-9AFF-4C50-8BA4-72616FBE6642}" type="slidenum">
              <a:rPr lang="en-US" smtClean="0"/>
              <a:pPr/>
              <a:t>4</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E0CE9D95-7A35-4AD2-AF02-424C461A781C}" type="slidenum">
              <a:rPr lang="en-US" smtClean="0"/>
              <a:pPr/>
              <a:t>33</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A16935C1-CDC5-467A-B280-2109745B4934}" type="slidenum">
              <a:rPr lang="en-US" smtClean="0"/>
              <a:pPr/>
              <a:t>34</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03E4CC2C-FBEF-4AD8-8644-13DF2EE3CF5E}" type="slidenum">
              <a:rPr lang="en-US" smtClean="0"/>
              <a:pPr/>
              <a:t>35</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00B53A3-CB52-4AC4-8F4A-DD311D19E6C2}" type="slidenum">
              <a:rPr lang="en-US" smtClean="0"/>
              <a:pPr/>
              <a:t>37</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CF1B0587-044D-424B-92F0-1F7077DBC95D}" type="slidenum">
              <a:rPr lang="en-US" smtClean="0"/>
              <a:pPr/>
              <a:t>39</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87933ADD-FA79-4A04-913F-B0DEB9974DEB}" type="slidenum">
              <a:rPr lang="en-US" smtClean="0"/>
              <a:pPr/>
              <a:t>5</a:t>
            </a:fld>
            <a:endParaRPr 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F26F8A31-2DB1-4D74-A800-F35637120F6B}" type="slidenum">
              <a:rPr lang="en-US" smtClean="0"/>
              <a:pPr/>
              <a:t>6</a:t>
            </a:fld>
            <a:endParaRPr lang="en-U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E2A5D76C-B4E7-45FD-81B5-DAEFFBD74BC4}" type="slidenum">
              <a:rPr lang="en-US" smtClean="0"/>
              <a:pPr/>
              <a:t>7</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EE6CDFDF-6046-43C0-B505-1F4F83DF03D1}" type="slidenum">
              <a:rPr lang="en-US" smtClean="0"/>
              <a:pPr/>
              <a:t>8</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2D782C8A-8CC7-4DF4-9B2D-03C8A610326A}" type="slidenum">
              <a:rPr lang="en-US" smtClean="0"/>
              <a:pPr/>
              <a:t>9</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5BC8F718-6CDB-4483-9D9F-E47599AEFA24}" type="slidenum">
              <a:rPr lang="en-US" smtClean="0"/>
              <a:pPr/>
              <a:t>10</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D5A1EC-937D-4FBE-BB3B-263CEFB54ADA}" type="slidenum">
              <a:rPr lang="en-US"/>
              <a:pPr>
                <a:defRPr/>
              </a:pPr>
              <a:t>‹#›</a:t>
            </a:fld>
            <a:endParaRPr lang="en-US"/>
          </a:p>
        </p:txBody>
      </p:sp>
    </p:spTree>
  </p:cSld>
  <p:clrMapOvr>
    <a:masterClrMapping/>
  </p:clrMapOvr>
  <p:transition spd="med">
    <p:cover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20FAA0-DDA1-43E2-AC92-3BE5A6EA35B1}" type="slidenum">
              <a:rPr lang="en-US"/>
              <a:pPr>
                <a:defRPr/>
              </a:pPr>
              <a:t>‹#›</a:t>
            </a:fld>
            <a:endParaRPr lang="en-US"/>
          </a:p>
        </p:txBody>
      </p:sp>
    </p:spTree>
  </p:cSld>
  <p:clrMapOvr>
    <a:masterClrMapping/>
  </p:clrMapOvr>
  <p:transition spd="med">
    <p:cover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4862D6-B315-442D-BC05-CC35E57B36AD}" type="slidenum">
              <a:rPr lang="en-US"/>
              <a:pPr>
                <a:defRPr/>
              </a:pPr>
              <a:t>‹#›</a:t>
            </a:fld>
            <a:endParaRPr lang="en-US"/>
          </a:p>
        </p:txBody>
      </p:sp>
    </p:spTree>
  </p:cSld>
  <p:clrMapOvr>
    <a:masterClrMapping/>
  </p:clrMapOvr>
  <p:transition spd="med">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6C81D1-6920-4B5A-BB75-4167DFF1DE70}" type="slidenum">
              <a:rPr lang="en-US"/>
              <a:pPr>
                <a:defRPr/>
              </a:pPr>
              <a:t>‹#›</a:t>
            </a:fld>
            <a:endParaRPr lang="en-US"/>
          </a:p>
        </p:txBody>
      </p:sp>
    </p:spTree>
  </p:cSld>
  <p:clrMapOvr>
    <a:masterClrMapping/>
  </p:clrMapOvr>
  <p:transition spd="med">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E3CCF8-FF87-4D0A-A0E3-8EDF36BB0F23}" type="slidenum">
              <a:rPr lang="en-US"/>
              <a:pPr>
                <a:defRPr/>
              </a:pPr>
              <a:t>‹#›</a:t>
            </a:fld>
            <a:endParaRPr lang="en-US"/>
          </a:p>
        </p:txBody>
      </p:sp>
    </p:spTree>
  </p:cSld>
  <p:clrMapOvr>
    <a:masterClrMapping/>
  </p:clrMapOvr>
  <p:transition spd="med">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4E8149-0BD3-4FF2-B79E-BDAF62204D08}" type="slidenum">
              <a:rPr lang="en-US"/>
              <a:pPr>
                <a:defRPr/>
              </a:pPr>
              <a:t>‹#›</a:t>
            </a:fld>
            <a:endParaRPr lang="en-US"/>
          </a:p>
        </p:txBody>
      </p:sp>
    </p:spTree>
  </p:cSld>
  <p:clrMapOvr>
    <a:masterClrMapping/>
  </p:clrMapOvr>
  <p:transition spd="med">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666C7A-20B9-4D94-ABF5-0F36958EC713}" type="slidenum">
              <a:rPr lang="en-US"/>
              <a:pPr>
                <a:defRPr/>
              </a:pPr>
              <a:t>‹#›</a:t>
            </a:fld>
            <a:endParaRPr lang="en-US"/>
          </a:p>
        </p:txBody>
      </p:sp>
    </p:spTree>
  </p:cSld>
  <p:clrMapOvr>
    <a:masterClrMapping/>
  </p:clrMapOvr>
  <p:transition spd="med">
    <p:cover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4385F6-EC84-4CE6-B65C-6E5472CE1312}" type="slidenum">
              <a:rPr lang="en-US"/>
              <a:pPr>
                <a:defRPr/>
              </a:pPr>
              <a:t>‹#›</a:t>
            </a:fld>
            <a:endParaRPr lang="en-US"/>
          </a:p>
        </p:txBody>
      </p:sp>
    </p:spTree>
  </p:cSld>
  <p:clrMapOvr>
    <a:masterClrMapping/>
  </p:clrMapOvr>
  <p:transition spd="med">
    <p:cover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2D086-9068-4BCF-9385-3047B900D9A4}" type="slidenum">
              <a:rPr lang="en-US"/>
              <a:pPr>
                <a:defRPr/>
              </a:pPr>
              <a:t>‹#›</a:t>
            </a:fld>
            <a:endParaRPr lang="en-US"/>
          </a:p>
        </p:txBody>
      </p:sp>
    </p:spTree>
  </p:cSld>
  <p:clrMapOvr>
    <a:masterClrMapping/>
  </p:clrMapOvr>
  <p:transition spd="med">
    <p:cover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A3F9F2-A0E3-442F-A29E-170C68FED8B2}" type="slidenum">
              <a:rPr lang="en-US"/>
              <a:pPr>
                <a:defRPr/>
              </a:pPr>
              <a:t>‹#›</a:t>
            </a:fld>
            <a:endParaRPr lang="en-US"/>
          </a:p>
        </p:txBody>
      </p:sp>
    </p:spTree>
  </p:cSld>
  <p:clrMapOvr>
    <a:masterClrMapping/>
  </p:clrMapOvr>
  <p:transition spd="med">
    <p:cover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FCE019-15D8-4EE9-8B75-956353C1BB02}" type="slidenum">
              <a:rPr lang="en-US"/>
              <a:pPr>
                <a:defRPr/>
              </a:pPr>
              <a:t>‹#›</a:t>
            </a:fld>
            <a:endParaRPr lang="en-US"/>
          </a:p>
        </p:txBody>
      </p:sp>
    </p:spTree>
  </p:cSld>
  <p:clrMapOvr>
    <a:masterClrMapping/>
  </p:clrMapOvr>
  <p:transition spd="med">
    <p:cover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CC"/>
            </a:gs>
            <a:gs pos="50000">
              <a:schemeClr val="bg1"/>
            </a:gs>
            <a:gs pos="100000">
              <a:srgbClr val="FFCCCC"/>
            </a:gs>
          </a:gsLst>
          <a:lin ang="5400000" scaled="1"/>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F2234E8-EF0B-4B44-ABDD-B5EF34D766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cover dir="d"/>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9.png"/><Relationship Id="rId5" Type="http://schemas.openxmlformats.org/officeDocument/2006/relationships/oleObject" Target="../embeddings/oleObject5.bin"/><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slide" Target="slide1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http://images.timnhanh.com/nhipsong/20070330/Image/bm2.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http://www2.vietbao.vn/images/vietnam2/khoa_hoc/20453173_images642293_BMa_1x.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http://vnexpress.net/Vietnam/Xa-hoi/Du-lich/2007/05/3B9F5C09/ImageView.jpg" TargetMode="Externa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6.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9.png"/><Relationship Id="rId4" Type="http://schemas.openxmlformats.org/officeDocument/2006/relationships/oleObject" Target="../embeddings/oleObject6.bin"/><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7.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image" Target="../media/image9.png"/><Relationship Id="rId4" Type="http://schemas.openxmlformats.org/officeDocument/2006/relationships/oleObject" Target="../embeddings/oleObject8.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oleObject" Target="../embeddings/oleObject10.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mlDrawing" Target="../drawings/vmlDrawing9.vml"/><Relationship Id="rId5" Type="http://schemas.openxmlformats.org/officeDocument/2006/relationships/image" Target="../media/image9.png"/><Relationship Id="rId4" Type="http://schemas.openxmlformats.org/officeDocument/2006/relationships/oleObject" Target="../embeddings/oleObject11.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images.vietnamnet.vn/dataimages/200710/original/images1423938_luNA.jpg"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http://images.vietnamnet.vn/dataimages/200710/original/images1423938_luNA.jpg" TargetMode="Externa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http://www.va21.org/pictures/20041130115313.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http://www.khuyennongvn.gov.vn/anh/rausach2.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hyperlink" Target="http://diendan.edu.net.vn/photos/baoso6/images/292694/original.aspx"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http://phanchautrinhdanang.com/BAIVO2006/BaoDanang2.j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file:///E:\DIA%20LI%20TG%20L5\&#272;&#7882;A%20L&#205;%20-HKII-L5-%20GHI%20DIA%20CD\&#272;&#7882;A%205-%20CD1\3-KH&#205;%20H&#7852;U\lang-toi.mid"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jpeg"/><Relationship Id="rId5" Type="http://schemas.openxmlformats.org/officeDocument/2006/relationships/image" Target="../media/image9.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9.png"/><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2"/>
          <p:cNvGrpSpPr>
            <a:grpSpLocks/>
          </p:cNvGrpSpPr>
          <p:nvPr/>
        </p:nvGrpSpPr>
        <p:grpSpPr bwMode="auto">
          <a:xfrm>
            <a:off x="609600" y="593725"/>
            <a:ext cx="8077200" cy="5670550"/>
            <a:chOff x="384" y="374"/>
            <a:chExt cx="5088" cy="3572"/>
          </a:xfrm>
        </p:grpSpPr>
        <p:sp>
          <p:nvSpPr>
            <p:cNvPr id="12297" name="WordArt 3"/>
            <p:cNvSpPr>
              <a:spLocks noChangeArrowheads="1" noChangeShapeType="1" noTextEdit="1"/>
            </p:cNvSpPr>
            <p:nvPr/>
          </p:nvSpPr>
          <p:spPr bwMode="auto">
            <a:xfrm>
              <a:off x="384" y="374"/>
              <a:ext cx="5088" cy="3572"/>
            </a:xfrm>
            <a:prstGeom prst="rect">
              <a:avLst/>
            </a:prstGeom>
          </p:spPr>
          <p:txBody>
            <a:bodyPr spcFirstLastPara="1" wrap="none" fromWordArt="1">
              <a:prstTxWarp prst="textArchUp">
                <a:avLst>
                  <a:gd name="adj" fmla="val 11254028"/>
                </a:avLst>
              </a:prstTxWarp>
            </a:bodyPr>
            <a:lstStyle/>
            <a:p>
              <a:pPr algn="ctr"/>
              <a:endParaRPr lang="en-US" sz="1600" b="1" kern="10">
                <a:ln w="9525">
                  <a:solidFill>
                    <a:schemeClr val="tx1"/>
                  </a:solidFill>
                  <a:round/>
                  <a:headEnd/>
                  <a:tailEnd/>
                </a:ln>
                <a:solidFill>
                  <a:srgbClr val="FFFF00"/>
                </a:solidFill>
                <a:latin typeface="Arial"/>
                <a:cs typeface="Arial"/>
              </a:endParaRPr>
            </a:p>
          </p:txBody>
        </p:sp>
        <p:sp>
          <p:nvSpPr>
            <p:cNvPr id="12298" name="WordArt 5"/>
            <p:cNvSpPr>
              <a:spLocks noChangeArrowheads="1" noChangeShapeType="1" noTextEdit="1"/>
            </p:cNvSpPr>
            <p:nvPr/>
          </p:nvSpPr>
          <p:spPr bwMode="auto">
            <a:xfrm>
              <a:off x="1968" y="912"/>
              <a:ext cx="1872" cy="864"/>
            </a:xfrm>
            <a:prstGeom prst="rect">
              <a:avLst/>
            </a:prstGeom>
          </p:spPr>
          <p:txBody>
            <a:bodyPr spcFirstLastPara="1" wrap="none" fromWordArt="1">
              <a:prstTxWarp prst="textArchUp">
                <a:avLst>
                  <a:gd name="adj" fmla="val 10569564"/>
                </a:avLst>
              </a:prstTxWarp>
            </a:bodyPr>
            <a:lstStyle/>
            <a:p>
              <a:pPr algn="ctr"/>
              <a:r>
                <a:rPr lang="en-US" sz="2000" b="1" kern="10">
                  <a:ln w="19050">
                    <a:pattFill prst="openDmnd">
                      <a:fgClr>
                        <a:srgbClr val="CC0066"/>
                      </a:fgClr>
                      <a:bgClr>
                        <a:srgbClr val="FFFF00"/>
                      </a:bgClr>
                    </a:pattFill>
                    <a:round/>
                    <a:headEnd/>
                    <a:tailEnd/>
                  </a:ln>
                  <a:solidFill>
                    <a:srgbClr val="000000"/>
                  </a:solidFill>
                  <a:latin typeface="Arial"/>
                  <a:cs typeface="Arial"/>
                </a:rPr>
                <a:t> ĐỊA LÍ VIỆT NAM</a:t>
              </a:r>
            </a:p>
          </p:txBody>
        </p:sp>
      </p:grpSp>
      <p:grpSp>
        <p:nvGrpSpPr>
          <p:cNvPr id="12291" name="Group 6"/>
          <p:cNvGrpSpPr>
            <a:grpSpLocks/>
          </p:cNvGrpSpPr>
          <p:nvPr/>
        </p:nvGrpSpPr>
        <p:grpSpPr bwMode="auto">
          <a:xfrm>
            <a:off x="-76200" y="-76200"/>
            <a:ext cx="9296400" cy="7010400"/>
            <a:chOff x="0" y="0"/>
            <a:chExt cx="5760" cy="4320"/>
          </a:xfrm>
        </p:grpSpPr>
        <p:pic>
          <p:nvPicPr>
            <p:cNvPr id="12293" name="Picture 7" descr="A-rainbowbar2"/>
            <p:cNvPicPr>
              <a:picLocks noChangeAspect="1" noChangeArrowheads="1" noCrop="1"/>
            </p:cNvPicPr>
            <p:nvPr/>
          </p:nvPicPr>
          <p:blipFill>
            <a:blip r:embed="rId3"/>
            <a:srcRect/>
            <a:stretch>
              <a:fillRect/>
            </a:stretch>
          </p:blipFill>
          <p:spPr bwMode="auto">
            <a:xfrm rot="-5400000">
              <a:off x="-1864" y="2056"/>
              <a:ext cx="3936" cy="208"/>
            </a:xfrm>
            <a:prstGeom prst="rect">
              <a:avLst/>
            </a:prstGeom>
            <a:noFill/>
            <a:ln w="9525">
              <a:noFill/>
              <a:miter lim="800000"/>
              <a:headEnd/>
              <a:tailEnd/>
            </a:ln>
          </p:spPr>
        </p:pic>
        <p:pic>
          <p:nvPicPr>
            <p:cNvPr id="12294" name="Picture 8" descr="A-rainbowbar2"/>
            <p:cNvPicPr>
              <a:picLocks noChangeAspect="1" noChangeArrowheads="1" noCrop="1"/>
            </p:cNvPicPr>
            <p:nvPr/>
          </p:nvPicPr>
          <p:blipFill>
            <a:blip r:embed="rId3"/>
            <a:srcRect/>
            <a:stretch>
              <a:fillRect/>
            </a:stretch>
          </p:blipFill>
          <p:spPr bwMode="auto">
            <a:xfrm>
              <a:off x="0" y="0"/>
              <a:ext cx="5568" cy="247"/>
            </a:xfrm>
            <a:prstGeom prst="rect">
              <a:avLst/>
            </a:prstGeom>
            <a:noFill/>
            <a:ln w="9525">
              <a:noFill/>
              <a:miter lim="800000"/>
              <a:headEnd/>
              <a:tailEnd/>
            </a:ln>
          </p:spPr>
        </p:pic>
        <p:pic>
          <p:nvPicPr>
            <p:cNvPr id="12295" name="Picture 9" descr="A-rainbowbar2"/>
            <p:cNvPicPr>
              <a:picLocks noChangeAspect="1" noChangeArrowheads="1" noCrop="1"/>
            </p:cNvPicPr>
            <p:nvPr/>
          </p:nvPicPr>
          <p:blipFill>
            <a:blip r:embed="rId3"/>
            <a:srcRect/>
            <a:stretch>
              <a:fillRect/>
            </a:stretch>
          </p:blipFill>
          <p:spPr bwMode="auto">
            <a:xfrm flipH="1">
              <a:off x="0" y="4073"/>
              <a:ext cx="5568" cy="247"/>
            </a:xfrm>
            <a:prstGeom prst="rect">
              <a:avLst/>
            </a:prstGeom>
            <a:noFill/>
            <a:ln w="9525">
              <a:noFill/>
              <a:miter lim="800000"/>
              <a:headEnd/>
              <a:tailEnd/>
            </a:ln>
          </p:spPr>
        </p:pic>
        <p:pic>
          <p:nvPicPr>
            <p:cNvPr id="12296" name="Picture 10" descr="A-rainbowbar2"/>
            <p:cNvPicPr>
              <a:picLocks noChangeAspect="1" noChangeArrowheads="1" noCrop="1"/>
            </p:cNvPicPr>
            <p:nvPr/>
          </p:nvPicPr>
          <p:blipFill>
            <a:blip r:embed="rId3"/>
            <a:srcRect/>
            <a:stretch>
              <a:fillRect/>
            </a:stretch>
          </p:blipFill>
          <p:spPr bwMode="auto">
            <a:xfrm rot="5400000" flipV="1">
              <a:off x="3496" y="2056"/>
              <a:ext cx="4320" cy="208"/>
            </a:xfrm>
            <a:prstGeom prst="rect">
              <a:avLst/>
            </a:prstGeom>
            <a:noFill/>
            <a:ln w="9525">
              <a:noFill/>
              <a:miter lim="800000"/>
              <a:headEnd/>
              <a:tailEnd/>
            </a:ln>
          </p:spPr>
        </p:pic>
      </p:grpSp>
      <p:sp>
        <p:nvSpPr>
          <p:cNvPr id="3076" name="Rectangle 11"/>
          <p:cNvSpPr>
            <a:spLocks noChangeArrowheads="1"/>
          </p:cNvSpPr>
          <p:nvPr/>
        </p:nvSpPr>
        <p:spPr bwMode="auto">
          <a:xfrm>
            <a:off x="2057400" y="2743200"/>
            <a:ext cx="4953000" cy="1069975"/>
          </a:xfrm>
          <a:prstGeom prst="rect">
            <a:avLst/>
          </a:prstGeom>
          <a:noFill/>
          <a:ln w="9525">
            <a:noFill/>
            <a:miter lim="800000"/>
            <a:headEnd/>
            <a:tailEnd/>
          </a:ln>
          <a:effectLst>
            <a:outerShdw dist="107763" dir="18900000" algn="ctr" rotWithShape="0">
              <a:schemeClr val="bg2">
                <a:alpha val="50000"/>
              </a:schemeClr>
            </a:outerShdw>
          </a:effectLst>
        </p:spPr>
        <p:txBody>
          <a:bodyPr anchor="ctr"/>
          <a:lstStyle/>
          <a:p>
            <a:pPr algn="ctr">
              <a:defRPr/>
            </a:pPr>
            <a:r>
              <a:rPr lang="en-US" sz="4400" b="1"/>
              <a:t>B</a:t>
            </a:r>
            <a:r>
              <a:rPr lang="en-US" sz="4400" b="1">
                <a:solidFill>
                  <a:schemeClr val="tx2"/>
                </a:solidFill>
              </a:rPr>
              <a:t>ÀI 3 </a:t>
            </a:r>
            <a:br>
              <a:rPr lang="en-US" sz="4400" b="1">
                <a:solidFill>
                  <a:schemeClr val="tx2"/>
                </a:solidFill>
              </a:rPr>
            </a:br>
            <a:r>
              <a:rPr lang="en-US" sz="6000" b="1">
                <a:solidFill>
                  <a:srgbClr val="0000CC"/>
                </a:solidFill>
              </a:rPr>
              <a:t>KHÍ HẬU</a:t>
            </a:r>
          </a:p>
        </p:txBody>
      </p:sp>
      <p:sp>
        <p:nvSpPr>
          <p:cNvPr id="2" name="TextBox 1"/>
          <p:cNvSpPr txBox="1"/>
          <p:nvPr/>
        </p:nvSpPr>
        <p:spPr>
          <a:xfrm>
            <a:off x="4392434" y="5130225"/>
            <a:ext cx="3760966" cy="584775"/>
          </a:xfrm>
          <a:prstGeom prst="rect">
            <a:avLst/>
          </a:prstGeom>
          <a:noFill/>
        </p:spPr>
        <p:txBody>
          <a:bodyPr wrap="none" rtlCol="0">
            <a:spAutoFit/>
          </a:bodyPr>
          <a:lstStyle/>
          <a:p>
            <a:r>
              <a:rPr lang="en-US" i="1" dirty="0" err="1" smtClean="0">
                <a:effectLst>
                  <a:outerShdw blurRad="38100" dist="38100" dir="2700000" algn="tl">
                    <a:srgbClr val="000000">
                      <a:alpha val="43137"/>
                    </a:srgbClr>
                  </a:outerShdw>
                </a:effectLst>
              </a:rPr>
              <a:t>Huỳnh</a:t>
            </a:r>
            <a:r>
              <a:rPr lang="en-US" i="1" dirty="0" smtClean="0">
                <a:effectLst>
                  <a:outerShdw blurRad="38100" dist="38100" dir="2700000" algn="tl">
                    <a:srgbClr val="000000">
                      <a:alpha val="43137"/>
                    </a:srgbClr>
                  </a:outerShdw>
                </a:effectLst>
              </a:rPr>
              <a:t> </a:t>
            </a:r>
            <a:r>
              <a:rPr lang="en-US" i="1" dirty="0" err="1" smtClean="0">
                <a:effectLst>
                  <a:outerShdw blurRad="38100" dist="38100" dir="2700000" algn="tl">
                    <a:srgbClr val="000000">
                      <a:alpha val="43137"/>
                    </a:srgbClr>
                  </a:outerShdw>
                </a:effectLst>
              </a:rPr>
              <a:t>Quốc</a:t>
            </a:r>
            <a:r>
              <a:rPr lang="en-US" i="1" dirty="0" smtClean="0">
                <a:effectLst>
                  <a:outerShdw blurRad="38100" dist="38100" dir="2700000" algn="tl">
                    <a:srgbClr val="000000">
                      <a:alpha val="43137"/>
                    </a:srgbClr>
                  </a:outerShdw>
                </a:effectLst>
              </a:rPr>
              <a:t> </a:t>
            </a:r>
            <a:r>
              <a:rPr lang="en-US" i="1" dirty="0" err="1" smtClean="0">
                <a:effectLst>
                  <a:outerShdw blurRad="38100" dist="38100" dir="2700000" algn="tl">
                    <a:srgbClr val="000000">
                      <a:alpha val="43137"/>
                    </a:srgbClr>
                  </a:outerShdw>
                </a:effectLst>
              </a:rPr>
              <a:t>Khanh</a:t>
            </a:r>
            <a:endParaRPr lang="en-GB" i="1" dirty="0">
              <a:effectLst>
                <a:outerShdw blurRad="38100" dist="38100" dir="2700000" algn="tl">
                  <a:srgbClr val="000000">
                    <a:alpha val="43137"/>
                  </a:srgbClr>
                </a:outerShdw>
              </a:effectLst>
            </a:endParaRPr>
          </a:p>
        </p:txBody>
      </p:sp>
    </p:spTree>
  </p:cSld>
  <p:clrMapOvr>
    <a:masterClrMapping/>
  </p:clrMapOvr>
  <p:transition spd="med">
    <p:cover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pd"/>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23555" name="Rectangle 3"/>
          <p:cNvSpPr>
            <a:spLocks noGrp="1" noChangeArrowheads="1"/>
          </p:cNvSpPr>
          <p:nvPr>
            <p:ph type="title"/>
          </p:nvPr>
        </p:nvSpPr>
        <p:spPr>
          <a:xfrm>
            <a:off x="228600" y="3124200"/>
            <a:ext cx="3124200" cy="2819400"/>
          </a:xfrm>
        </p:spPr>
        <p:txBody>
          <a:bodyPr/>
          <a:lstStyle/>
          <a:p>
            <a:pPr eaLnBrk="1" hangingPunct="1"/>
            <a:r>
              <a:rPr lang="en-US" sz="3200" b="1" smtClean="0">
                <a:solidFill>
                  <a:srgbClr val="FFFF00"/>
                </a:solidFill>
              </a:rPr>
              <a:t>Khí hậu nước ta có sự khác biệt giữa miền Bắc và miền Nam, với ranh giới là dãy núi Bạch Mã.</a:t>
            </a:r>
          </a:p>
        </p:txBody>
      </p:sp>
      <p:graphicFrame>
        <p:nvGraphicFramePr>
          <p:cNvPr id="23556" name="Object 4"/>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5128" name="PhotoImpact" r:id="rId5" imgW="7352381" imgH="9523810" progId="PI3.Image">
                  <p:embed/>
                </p:oleObj>
              </mc:Choice>
              <mc:Fallback>
                <p:oleObj name="PhotoImpact" r:id="rId5" imgW="7352381" imgH="9523810" progId="PI3.Image">
                  <p:embed/>
                  <p:pic>
                    <p:nvPicPr>
                      <p:cNvPr id="0" name="Object 4"/>
                      <p:cNvPicPr>
                        <a:picLocks noChangeAspect="1" noChangeArrowheads="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7" name="Freeform 5"/>
          <p:cNvSpPr>
            <a:spLocks/>
          </p:cNvSpPr>
          <p:nvPr/>
        </p:nvSpPr>
        <p:spPr bwMode="auto">
          <a:xfrm>
            <a:off x="6096000" y="3352800"/>
            <a:ext cx="381000" cy="1588"/>
          </a:xfrm>
          <a:custGeom>
            <a:avLst/>
            <a:gdLst>
              <a:gd name="T0" fmla="*/ 0 w 240"/>
              <a:gd name="T1" fmla="*/ 0 h 1"/>
              <a:gd name="T2" fmla="*/ 604837545 w 240"/>
              <a:gd name="T3" fmla="*/ 0 h 1"/>
              <a:gd name="T4" fmla="*/ 0 60000 65536"/>
              <a:gd name="T5" fmla="*/ 0 60000 65536"/>
              <a:gd name="T6" fmla="*/ 0 w 240"/>
              <a:gd name="T7" fmla="*/ 0 h 1"/>
              <a:gd name="T8" fmla="*/ 240 w 240"/>
              <a:gd name="T9" fmla="*/ 1 h 1"/>
            </a:gdLst>
            <a:ahLst/>
            <a:cxnLst>
              <a:cxn ang="T4">
                <a:pos x="T0" y="T1"/>
              </a:cxn>
              <a:cxn ang="T5">
                <a:pos x="T2" y="T3"/>
              </a:cxn>
            </a:cxnLst>
            <a:rect l="T6" t="T7" r="T8" b="T9"/>
            <a:pathLst>
              <a:path w="240" h="1">
                <a:moveTo>
                  <a:pt x="0" y="0"/>
                </a:moveTo>
                <a:cubicBezTo>
                  <a:pt x="100" y="0"/>
                  <a:pt x="200" y="0"/>
                  <a:pt x="240" y="0"/>
                </a:cubicBezTo>
              </a:path>
            </a:pathLst>
          </a:custGeom>
          <a:solidFill>
            <a:srgbClr val="0000CC"/>
          </a:solidFill>
          <a:ln w="57150">
            <a:solidFill>
              <a:srgbClr val="990033"/>
            </a:solidFill>
            <a:round/>
            <a:headEnd/>
            <a:tailEnd/>
          </a:ln>
        </p:spPr>
        <p:txBody>
          <a:bodyPr/>
          <a:lstStyle/>
          <a:p>
            <a:endParaRPr lang="en-US"/>
          </a:p>
        </p:txBody>
      </p:sp>
      <p:sp>
        <p:nvSpPr>
          <p:cNvPr id="23558" name="Rectangle 6"/>
          <p:cNvSpPr>
            <a:spLocks noChangeArrowheads="1"/>
          </p:cNvSpPr>
          <p:nvPr/>
        </p:nvSpPr>
        <p:spPr bwMode="auto">
          <a:xfrm>
            <a:off x="152400" y="457200"/>
            <a:ext cx="3657600" cy="1447800"/>
          </a:xfrm>
          <a:prstGeom prst="rect">
            <a:avLst/>
          </a:prstGeom>
          <a:noFill/>
          <a:ln w="9525">
            <a:noFill/>
            <a:miter lim="800000"/>
            <a:headEnd/>
            <a:tailEnd/>
          </a:ln>
          <a:effectLst/>
        </p:spPr>
        <p:txBody>
          <a:bodyPr anchor="ctr"/>
          <a:lstStyle/>
          <a:p>
            <a:pPr algn="ctr">
              <a:defRPr/>
            </a:pPr>
            <a:r>
              <a:rPr lang="en-US" b="1" dirty="0" err="1">
                <a:effectLst>
                  <a:outerShdw blurRad="38100" dist="38100" dir="2700000" algn="tl">
                    <a:srgbClr val="C0C0C0"/>
                  </a:outerShdw>
                </a:effectLst>
                <a:latin typeface="Arial"/>
              </a:rPr>
              <a:t>Sự</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khác</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nhau</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giữa</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hai</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miền</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khí</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hậu</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Bắc</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và</a:t>
            </a:r>
            <a:r>
              <a:rPr lang="en-US" b="1" dirty="0">
                <a:effectLst>
                  <a:outerShdw blurRad="38100" dist="38100" dir="2700000" algn="tl">
                    <a:srgbClr val="C0C0C0"/>
                  </a:outerShdw>
                </a:effectLst>
                <a:latin typeface="Arial"/>
              </a:rPr>
              <a:t> Nam </a:t>
            </a:r>
            <a:r>
              <a:rPr lang="en-US" b="1" dirty="0" err="1">
                <a:effectLst>
                  <a:outerShdw blurRad="38100" dist="38100" dir="2700000" algn="tl">
                    <a:srgbClr val="C0C0C0"/>
                  </a:outerShdw>
                </a:effectLst>
                <a:latin typeface="Arial"/>
              </a:rPr>
              <a:t>nh</a:t>
            </a:r>
            <a:r>
              <a:rPr lang="en-US" b="1" dirty="0" err="1">
                <a:effectLst>
                  <a:outerShdw blurRad="38100" dist="38100" dir="2700000" algn="tl">
                    <a:srgbClr val="C0C0C0"/>
                  </a:outerShdw>
                </a:effectLst>
              </a:rPr>
              <a:t>ư</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thế</a:t>
            </a:r>
            <a:r>
              <a:rPr lang="en-US" b="1" dirty="0">
                <a:effectLst>
                  <a:outerShdw blurRad="38100" dist="38100" dir="2700000" algn="tl">
                    <a:srgbClr val="C0C0C0"/>
                  </a:outerShdw>
                </a:effectLst>
                <a:latin typeface="Arial"/>
              </a:rPr>
              <a:t> </a:t>
            </a:r>
            <a:r>
              <a:rPr lang="en-US" b="1" dirty="0" err="1">
                <a:effectLst>
                  <a:outerShdw blurRad="38100" dist="38100" dir="2700000" algn="tl">
                    <a:srgbClr val="C0C0C0"/>
                  </a:outerShdw>
                </a:effectLst>
                <a:latin typeface="Arial"/>
              </a:rPr>
              <a:t>nào</a:t>
            </a:r>
            <a:r>
              <a:rPr lang="en-US" b="1" i="1" dirty="0">
                <a:effectLst>
                  <a:outerShdw blurRad="38100" dist="38100" dir="2700000" algn="tl">
                    <a:srgbClr val="C0C0C0"/>
                  </a:outerShdw>
                </a:effectLst>
                <a:latin typeface="Arial"/>
              </a:rPr>
              <a:t>?</a:t>
            </a:r>
            <a:r>
              <a:rPr lang="en-US" b="1" dirty="0">
                <a:effectLst>
                  <a:outerShdw blurRad="38100" dist="38100" dir="2700000" algn="tl">
                    <a:srgbClr val="C0C0C0"/>
                  </a:outerShdw>
                </a:effectLst>
                <a:latin typeface="Arial"/>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3558"/>
                                        </p:tgtEl>
                                        <p:attrNameLst>
                                          <p:attrName>style.visibility</p:attrName>
                                        </p:attrNameLst>
                                      </p:cBhvr>
                                      <p:to>
                                        <p:strVal val="visible"/>
                                      </p:to>
                                    </p:set>
                                    <p:anim calcmode="discrete" valueType="clr">
                                      <p:cBhvr override="childStyle">
                                        <p:cTn id="7" dur="80"/>
                                        <p:tgtEl>
                                          <p:spTgt spid="2355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3558"/>
                                        </p:tgtEl>
                                        <p:attrNameLst>
                                          <p:attrName>fillcolor</p:attrName>
                                        </p:attrNameLst>
                                      </p:cBhvr>
                                      <p:tavLst>
                                        <p:tav tm="0">
                                          <p:val>
                                            <p:clrVal>
                                              <a:schemeClr val="accent2"/>
                                            </p:clrVal>
                                          </p:val>
                                        </p:tav>
                                        <p:tav tm="50000">
                                          <p:val>
                                            <p:clrVal>
                                              <a:schemeClr val="hlink"/>
                                            </p:clrVal>
                                          </p:val>
                                        </p:tav>
                                      </p:tavLst>
                                    </p:anim>
                                    <p:set>
                                      <p:cBhvr>
                                        <p:cTn id="9" dur="80"/>
                                        <p:tgtEl>
                                          <p:spTgt spid="2355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3556"/>
                                        </p:tgtEl>
                                        <p:attrNameLst>
                                          <p:attrName>style.visibility</p:attrName>
                                        </p:attrNameLst>
                                      </p:cBhvr>
                                      <p:to>
                                        <p:strVal val="visible"/>
                                      </p:to>
                                    </p:set>
                                    <p:animEffect transition="in" filter="diamond(in)">
                                      <p:cBhvr>
                                        <p:cTn id="14" dur="2000"/>
                                        <p:tgtEl>
                                          <p:spTgt spid="2355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1" presetClass="entr" presetSubtype="0" fill="hold" nodeType="clickEffect">
                                  <p:stCondLst>
                                    <p:cond delay="0"/>
                                  </p:stCondLst>
                                  <p:childTnLst>
                                    <p:set>
                                      <p:cBhvr>
                                        <p:cTn id="18" dur="1" fill="hold">
                                          <p:stCondLst>
                                            <p:cond delay="0"/>
                                          </p:stCondLst>
                                        </p:cTn>
                                        <p:tgtEl>
                                          <p:spTgt spid="23556"/>
                                        </p:tgtEl>
                                        <p:attrNameLst>
                                          <p:attrName>style.visibility</p:attrName>
                                        </p:attrNameLst>
                                      </p:cBhvr>
                                      <p:to>
                                        <p:strVal val="visible"/>
                                      </p:to>
                                    </p:set>
                                    <p:animEffect transition="in" filter="fade">
                                      <p:cBhvr>
                                        <p:cTn id="19" dur="770" decel="100000"/>
                                        <p:tgtEl>
                                          <p:spTgt spid="23556"/>
                                        </p:tgtEl>
                                      </p:cBhvr>
                                    </p:animEffect>
                                    <p:animScale>
                                      <p:cBhvr>
                                        <p:cTn id="20" dur="770" decel="100000"/>
                                        <p:tgtEl>
                                          <p:spTgt spid="23556"/>
                                        </p:tgtEl>
                                      </p:cBhvr>
                                      <p:from x="10000" y="10000"/>
                                      <p:to x="200000" y="450000"/>
                                    </p:animScale>
                                    <p:animScale>
                                      <p:cBhvr>
                                        <p:cTn id="21" dur="1230" accel="100000" fill="hold">
                                          <p:stCondLst>
                                            <p:cond delay="770"/>
                                          </p:stCondLst>
                                        </p:cTn>
                                        <p:tgtEl>
                                          <p:spTgt spid="23556"/>
                                        </p:tgtEl>
                                      </p:cBhvr>
                                      <p:from x="200000" y="450000"/>
                                      <p:to x="100000" y="100000"/>
                                    </p:animScale>
                                    <p:set>
                                      <p:cBhvr>
                                        <p:cTn id="22" dur="770" fill="hold"/>
                                        <p:tgtEl>
                                          <p:spTgt spid="23556"/>
                                        </p:tgtEl>
                                        <p:attrNameLst>
                                          <p:attrName>ppt_x</p:attrName>
                                        </p:attrNameLst>
                                      </p:cBhvr>
                                      <p:to>
                                        <p:strVal val="(0.5)"/>
                                      </p:to>
                                    </p:set>
                                    <p:anim from="(0.5)" to="(#ppt_x)" calcmode="lin" valueType="num">
                                      <p:cBhvr>
                                        <p:cTn id="23" dur="1230" accel="100000" fill="hold">
                                          <p:stCondLst>
                                            <p:cond delay="770"/>
                                          </p:stCondLst>
                                        </p:cTn>
                                        <p:tgtEl>
                                          <p:spTgt spid="23556"/>
                                        </p:tgtEl>
                                        <p:attrNameLst>
                                          <p:attrName>ppt_x</p:attrName>
                                        </p:attrNameLst>
                                      </p:cBhvr>
                                    </p:anim>
                                    <p:set>
                                      <p:cBhvr>
                                        <p:cTn id="24" dur="770" fill="hold"/>
                                        <p:tgtEl>
                                          <p:spTgt spid="23556"/>
                                        </p:tgtEl>
                                        <p:attrNameLst>
                                          <p:attrName>ppt_y</p:attrName>
                                        </p:attrNameLst>
                                      </p:cBhvr>
                                      <p:to>
                                        <p:strVal val="(#ppt_y+0.4)"/>
                                      </p:to>
                                    </p:set>
                                    <p:anim from="(#ppt_y+0.4)" to="(#ppt_y)" calcmode="lin" valueType="num">
                                      <p:cBhvr>
                                        <p:cTn id="25" dur="1230" accel="100000" fill="hold">
                                          <p:stCondLst>
                                            <p:cond delay="770"/>
                                          </p:stCondLst>
                                        </p:cTn>
                                        <p:tgtEl>
                                          <p:spTgt spid="23556"/>
                                        </p:tgtEl>
                                        <p:attrNameLst>
                                          <p:attrName>ppt_y</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3557"/>
                                        </p:tgtEl>
                                        <p:attrNameLst>
                                          <p:attrName>style.visibility</p:attrName>
                                        </p:attrNameLst>
                                      </p:cBhvr>
                                      <p:to>
                                        <p:strVal val="visible"/>
                                      </p:to>
                                    </p:set>
                                    <p:animEffect transition="in" filter="blinds(horizontal)">
                                      <p:cBhvr>
                                        <p:cTn id="30" dur="2000"/>
                                        <p:tgtEl>
                                          <p:spTgt spid="23557"/>
                                        </p:tgtEl>
                                      </p:cBhvr>
                                    </p:animEffect>
                                  </p:childTnLst>
                                </p:cTn>
                              </p:par>
                              <p:par>
                                <p:cTn id="31" presetID="22" presetClass="emph" presetSubtype="0" repeatCount="5000" fill="hold" grpId="1" nodeType="withEffect">
                                  <p:stCondLst>
                                    <p:cond delay="0"/>
                                  </p:stCondLst>
                                  <p:childTnLst>
                                    <p:animClr clrSpc="hsl" dir="cw">
                                      <p:cBhvr override="childStyle">
                                        <p:cTn id="32" dur="500" fill="hold"/>
                                        <p:tgtEl>
                                          <p:spTgt spid="23557"/>
                                        </p:tgtEl>
                                        <p:attrNameLst>
                                          <p:attrName>style.color</p:attrName>
                                        </p:attrNameLst>
                                      </p:cBhvr>
                                      <p:by>
                                        <p:hsl h="-7200000" s="0" l="0"/>
                                      </p:by>
                                    </p:animClr>
                                    <p:animClr clrSpc="hsl" dir="cw">
                                      <p:cBhvr>
                                        <p:cTn id="33" dur="500" fill="hold"/>
                                        <p:tgtEl>
                                          <p:spTgt spid="23557"/>
                                        </p:tgtEl>
                                        <p:attrNameLst>
                                          <p:attrName>fillcolor</p:attrName>
                                        </p:attrNameLst>
                                      </p:cBhvr>
                                      <p:by>
                                        <p:hsl h="-7200000" s="0" l="0"/>
                                      </p:by>
                                    </p:animClr>
                                    <p:animClr clrSpc="hsl" dir="cw">
                                      <p:cBhvr>
                                        <p:cTn id="34" dur="500" fill="hold"/>
                                        <p:tgtEl>
                                          <p:spTgt spid="23557"/>
                                        </p:tgtEl>
                                        <p:attrNameLst>
                                          <p:attrName>stroke.color</p:attrName>
                                        </p:attrNameLst>
                                      </p:cBhvr>
                                      <p:by>
                                        <p:hsl h="-7200000" s="0" l="0"/>
                                      </p:by>
                                    </p:animClr>
                                    <p:set>
                                      <p:cBhvr>
                                        <p:cTn id="35" dur="500" fill="hold"/>
                                        <p:tgtEl>
                                          <p:spTgt spid="23557"/>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23555"/>
                                        </p:tgtEl>
                                        <p:attrNameLst>
                                          <p:attrName>style.visibility</p:attrName>
                                        </p:attrNameLst>
                                      </p:cBhvr>
                                      <p:to>
                                        <p:strVal val="visible"/>
                                      </p:to>
                                    </p:set>
                                    <p:anim calcmode="discrete" valueType="clr">
                                      <p:cBhvr override="childStyle">
                                        <p:cTn id="40" dur="80"/>
                                        <p:tgtEl>
                                          <p:spTgt spid="23555"/>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23555"/>
                                        </p:tgtEl>
                                        <p:attrNameLst>
                                          <p:attrName>fillcolor</p:attrName>
                                        </p:attrNameLst>
                                      </p:cBhvr>
                                      <p:tavLst>
                                        <p:tav tm="0">
                                          <p:val>
                                            <p:clrVal>
                                              <a:schemeClr val="accent2"/>
                                            </p:clrVal>
                                          </p:val>
                                        </p:tav>
                                        <p:tav tm="50000">
                                          <p:val>
                                            <p:clrVal>
                                              <a:schemeClr val="hlink"/>
                                            </p:clrVal>
                                          </p:val>
                                        </p:tav>
                                      </p:tavLst>
                                    </p:anim>
                                    <p:set>
                                      <p:cBhvr>
                                        <p:cTn id="42" dur="80"/>
                                        <p:tgtEl>
                                          <p:spTgt spid="2355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P spid="23557" grpId="0" animBg="1"/>
      <p:bldP spid="23557" grpId="1" animBg="1"/>
      <p:bldP spid="235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667000" y="228600"/>
            <a:ext cx="4343400" cy="579438"/>
          </a:xfrm>
          <a:prstGeom prst="rect">
            <a:avLst/>
          </a:prstGeom>
          <a:gradFill rotWithShape="1">
            <a:gsLst>
              <a:gs pos="0">
                <a:srgbClr val="FF9900"/>
              </a:gs>
              <a:gs pos="50000">
                <a:schemeClr val="bg1"/>
              </a:gs>
              <a:gs pos="100000">
                <a:srgbClr val="FF9900"/>
              </a:gs>
            </a:gsLst>
            <a:lin ang="5400000" scaled="1"/>
          </a:gradFill>
          <a:ln w="9525">
            <a:noFill/>
            <a:miter lim="800000"/>
            <a:headEnd/>
            <a:tailEnd/>
          </a:ln>
          <a:effectLst/>
        </p:spPr>
        <p:txBody>
          <a:bodyPr>
            <a:spAutoFit/>
          </a:bodyPr>
          <a:lstStyle/>
          <a:p>
            <a:pPr eaLnBrk="0" hangingPunct="0">
              <a:spcBef>
                <a:spcPct val="50000"/>
              </a:spcBef>
              <a:defRPr/>
            </a:pPr>
            <a:r>
              <a:rPr lang="en-US" b="1">
                <a:latin typeface="Arial"/>
              </a:rPr>
              <a:t> </a:t>
            </a:r>
            <a:r>
              <a:rPr lang="en-US" b="1">
                <a:solidFill>
                  <a:srgbClr val="FFFF00"/>
                </a:solidFill>
                <a:latin typeface="Arial"/>
              </a:rPr>
              <a:t>*</a:t>
            </a:r>
            <a:r>
              <a:rPr lang="en-US" b="1">
                <a:latin typeface="Arial"/>
              </a:rPr>
              <a:t> </a:t>
            </a:r>
            <a:r>
              <a:rPr lang="en-US" b="1">
                <a:effectLst>
                  <a:outerShdw blurRad="38100" dist="38100" dir="2700000" algn="tl">
                    <a:srgbClr val="FFFFFF"/>
                  </a:outerShdw>
                </a:effectLst>
                <a:latin typeface="Arial"/>
              </a:rPr>
              <a:t>HOẠT ĐỘNG 2</a:t>
            </a:r>
          </a:p>
        </p:txBody>
      </p:sp>
      <p:sp>
        <p:nvSpPr>
          <p:cNvPr id="17411" name="Text Box 3"/>
          <p:cNvSpPr txBox="1">
            <a:spLocks noChangeArrowheads="1"/>
          </p:cNvSpPr>
          <p:nvPr/>
        </p:nvSpPr>
        <p:spPr bwMode="auto">
          <a:xfrm>
            <a:off x="0" y="2149257"/>
            <a:ext cx="3619500" cy="3108543"/>
          </a:xfrm>
          <a:prstGeom prst="rect">
            <a:avLst/>
          </a:prstGeom>
          <a:gradFill rotWithShape="1">
            <a:gsLst>
              <a:gs pos="0">
                <a:srgbClr val="CCECFF">
                  <a:alpha val="73000"/>
                </a:srgbClr>
              </a:gs>
              <a:gs pos="100000">
                <a:schemeClr val="bg1"/>
              </a:gs>
            </a:gsLst>
            <a:lin ang="0" scaled="1"/>
          </a:gradFill>
          <a:ln w="9525">
            <a:noFill/>
            <a:miter lim="800000"/>
            <a:headEnd/>
            <a:tailEnd/>
          </a:ln>
        </p:spPr>
        <p:txBody>
          <a:bodyPr wrap="square">
            <a:spAutoFit/>
          </a:bodyPr>
          <a:lstStyle/>
          <a:p>
            <a:pPr algn="ctr" eaLnBrk="0" hangingPunct="0">
              <a:spcBef>
                <a:spcPct val="50000"/>
              </a:spcBef>
            </a:pPr>
            <a:r>
              <a:rPr lang="en-US" sz="4900" b="1" dirty="0" err="1"/>
              <a:t>Khí</a:t>
            </a:r>
            <a:r>
              <a:rPr lang="en-US" sz="4900" b="1" dirty="0"/>
              <a:t> </a:t>
            </a:r>
            <a:r>
              <a:rPr lang="en-US" sz="4900" b="1" dirty="0" err="1"/>
              <a:t>hậu</a:t>
            </a:r>
            <a:r>
              <a:rPr lang="en-US" sz="4900" b="1" dirty="0"/>
              <a:t> </a:t>
            </a:r>
            <a:r>
              <a:rPr lang="en-US" sz="4900" b="1" dirty="0" err="1"/>
              <a:t>giữa</a:t>
            </a:r>
            <a:r>
              <a:rPr lang="en-US" sz="4900" b="1" dirty="0"/>
              <a:t> </a:t>
            </a:r>
            <a:r>
              <a:rPr lang="en-US" sz="4900" b="1" dirty="0" err="1"/>
              <a:t>các</a:t>
            </a:r>
            <a:r>
              <a:rPr lang="en-US" sz="4900" b="1" dirty="0"/>
              <a:t> </a:t>
            </a:r>
            <a:r>
              <a:rPr lang="en-US" sz="4900" b="1" dirty="0" err="1"/>
              <a:t>miền</a:t>
            </a:r>
            <a:r>
              <a:rPr lang="en-US" sz="4900" b="1" dirty="0"/>
              <a:t> </a:t>
            </a:r>
            <a:r>
              <a:rPr lang="en-US" sz="4900" b="1" dirty="0" err="1"/>
              <a:t>có</a:t>
            </a:r>
            <a:r>
              <a:rPr lang="en-US" sz="4900" b="1" dirty="0"/>
              <a:t> </a:t>
            </a:r>
            <a:r>
              <a:rPr lang="en-US" sz="4900" b="1" dirty="0" err="1"/>
              <a:t>sự</a:t>
            </a:r>
            <a:r>
              <a:rPr lang="en-US" sz="4900" b="1" dirty="0"/>
              <a:t>  </a:t>
            </a:r>
            <a:r>
              <a:rPr lang="en-US" sz="4900" b="1" dirty="0" err="1"/>
              <a:t>khác</a:t>
            </a:r>
            <a:r>
              <a:rPr lang="en-US" sz="4900" b="1" dirty="0"/>
              <a:t> </a:t>
            </a:r>
            <a:r>
              <a:rPr lang="en-US" sz="4900" b="1" dirty="0" err="1"/>
              <a:t>nhau</a:t>
            </a:r>
            <a:r>
              <a:rPr lang="en-US" sz="4900" b="1" dirty="0"/>
              <a:t> </a:t>
            </a:r>
          </a:p>
        </p:txBody>
      </p:sp>
      <p:sp>
        <p:nvSpPr>
          <p:cNvPr id="17412" name="Line 4"/>
          <p:cNvSpPr>
            <a:spLocks noChangeShapeType="1"/>
          </p:cNvSpPr>
          <p:nvPr/>
        </p:nvSpPr>
        <p:spPr bwMode="auto">
          <a:xfrm>
            <a:off x="1371600" y="768350"/>
            <a:ext cx="6629400" cy="0"/>
          </a:xfrm>
          <a:prstGeom prst="line">
            <a:avLst/>
          </a:prstGeom>
          <a:noFill/>
          <a:ln w="9525">
            <a:solidFill>
              <a:srgbClr val="FF9900"/>
            </a:solidFill>
            <a:round/>
            <a:headEnd/>
            <a:tailEnd/>
          </a:ln>
        </p:spPr>
        <p:txBody>
          <a:bodyPr/>
          <a:lstStyle/>
          <a:p>
            <a:endParaRPr lang="en-US"/>
          </a:p>
        </p:txBody>
      </p:sp>
      <p:sp>
        <p:nvSpPr>
          <p:cNvPr id="17413" name="Oval 5">
            <a:hlinkClick r:id="rId3" action="ppaction://hlinksldjump"/>
          </p:cNvPr>
          <p:cNvSpPr>
            <a:spLocks noChangeArrowheads="1"/>
          </p:cNvSpPr>
          <p:nvPr/>
        </p:nvSpPr>
        <p:spPr bwMode="auto">
          <a:xfrm>
            <a:off x="3505200" y="5181600"/>
            <a:ext cx="609600" cy="609600"/>
          </a:xfrm>
          <a:prstGeom prst="ellipse">
            <a:avLst/>
          </a:prstGeom>
          <a:solidFill>
            <a:srgbClr val="FF9900"/>
          </a:solidFill>
          <a:ln w="9525">
            <a:solidFill>
              <a:schemeClr val="tx1"/>
            </a:solidFill>
            <a:round/>
            <a:headEnd/>
            <a:tailEnd/>
          </a:ln>
        </p:spPr>
        <p:txBody>
          <a:bodyPr wrap="none" anchor="ctr"/>
          <a:lstStyle/>
          <a:p>
            <a:endParaRPr lang="en-US"/>
          </a:p>
        </p:txBody>
      </p:sp>
      <p:sp>
        <p:nvSpPr>
          <p:cNvPr id="17414" name="Oval 6">
            <a:hlinkClick r:id="rId4" action="ppaction://hlinksldjump"/>
          </p:cNvPr>
          <p:cNvSpPr>
            <a:spLocks noChangeArrowheads="1"/>
          </p:cNvSpPr>
          <p:nvPr/>
        </p:nvSpPr>
        <p:spPr bwMode="auto">
          <a:xfrm>
            <a:off x="3543300" y="3581400"/>
            <a:ext cx="457200" cy="457200"/>
          </a:xfrm>
          <a:prstGeom prst="ellipse">
            <a:avLst/>
          </a:prstGeom>
          <a:solidFill>
            <a:srgbClr val="CCFF99"/>
          </a:solidFill>
          <a:ln w="9525">
            <a:solidFill>
              <a:schemeClr val="tx1"/>
            </a:solidFill>
            <a:round/>
            <a:headEnd/>
            <a:tailEnd/>
          </a:ln>
        </p:spPr>
        <p:txBody>
          <a:bodyPr wrap="none" anchor="ctr"/>
          <a:lstStyle/>
          <a:p>
            <a:endParaRPr lang="en-US"/>
          </a:p>
        </p:txBody>
      </p:sp>
      <p:sp>
        <p:nvSpPr>
          <p:cNvPr id="17415" name="Oval 7">
            <a:hlinkClick r:id="rId5" action="ppaction://hlinksldjump"/>
          </p:cNvPr>
          <p:cNvSpPr>
            <a:spLocks noChangeArrowheads="1"/>
          </p:cNvSpPr>
          <p:nvPr/>
        </p:nvSpPr>
        <p:spPr bwMode="auto">
          <a:xfrm>
            <a:off x="3581400" y="1905000"/>
            <a:ext cx="304800" cy="304800"/>
          </a:xfrm>
          <a:prstGeom prst="ellipse">
            <a:avLst/>
          </a:prstGeom>
          <a:solidFill>
            <a:srgbClr val="FFFF00"/>
          </a:solidFill>
          <a:ln w="9525">
            <a:solidFill>
              <a:schemeClr val="tx1"/>
            </a:solidFill>
            <a:round/>
            <a:headEnd/>
            <a:tailEnd/>
          </a:ln>
        </p:spPr>
        <p:txBody>
          <a:bodyPr wrap="none" anchor="ctr"/>
          <a:lstStyle/>
          <a:p>
            <a:endParaRPr lang="en-US"/>
          </a:p>
        </p:txBody>
      </p:sp>
      <p:sp>
        <p:nvSpPr>
          <p:cNvPr id="25608" name="Rectangle 8"/>
          <p:cNvSpPr>
            <a:spLocks noChangeArrowheads="1"/>
          </p:cNvSpPr>
          <p:nvPr/>
        </p:nvSpPr>
        <p:spPr bwMode="auto">
          <a:xfrm>
            <a:off x="4076700" y="1524000"/>
            <a:ext cx="4991100" cy="990600"/>
          </a:xfrm>
          <a:prstGeom prst="rect">
            <a:avLst/>
          </a:prstGeom>
          <a:gradFill rotWithShape="1">
            <a:gsLst>
              <a:gs pos="0">
                <a:srgbClr val="FF9900"/>
              </a:gs>
              <a:gs pos="50000">
                <a:schemeClr val="bg1"/>
              </a:gs>
              <a:gs pos="100000">
                <a:srgbClr val="FF9900"/>
              </a:gs>
            </a:gsLst>
            <a:lin ang="5400000" scaled="1"/>
          </a:gradFill>
          <a:ln w="9525">
            <a:solidFill>
              <a:schemeClr val="tx1"/>
            </a:solidFill>
            <a:miter lim="800000"/>
            <a:headEnd/>
            <a:tailEnd/>
          </a:ln>
          <a:effectLst/>
        </p:spPr>
        <p:txBody>
          <a:bodyPr wrap="none" anchor="ctr"/>
          <a:lstStyle/>
          <a:p>
            <a:pPr algn="ctr" eaLnBrk="0" hangingPunct="0">
              <a:defRPr/>
            </a:pPr>
            <a:r>
              <a:rPr lang="en-US" sz="2800" b="1">
                <a:latin typeface="Arial"/>
              </a:rPr>
              <a:t>Giới thiệu dãy núi BẠCH MÃ</a:t>
            </a:r>
            <a:r>
              <a:rPr lang="en-US" sz="2800">
                <a:latin typeface="Arial"/>
              </a:rPr>
              <a:t> </a:t>
            </a:r>
          </a:p>
        </p:txBody>
      </p:sp>
      <p:sp>
        <p:nvSpPr>
          <p:cNvPr id="17417" name="Rectangle 9"/>
          <p:cNvSpPr>
            <a:spLocks noChangeArrowheads="1"/>
          </p:cNvSpPr>
          <p:nvPr/>
        </p:nvSpPr>
        <p:spPr bwMode="auto">
          <a:xfrm>
            <a:off x="4114800" y="3276600"/>
            <a:ext cx="4953000" cy="1066800"/>
          </a:xfrm>
          <a:prstGeom prst="rect">
            <a:avLst/>
          </a:prstGeom>
          <a:solidFill>
            <a:srgbClr val="CCFF99"/>
          </a:solidFill>
          <a:ln w="9525">
            <a:solidFill>
              <a:schemeClr val="tx1"/>
            </a:solidFill>
            <a:miter lim="800000"/>
            <a:headEnd/>
            <a:tailEnd/>
          </a:ln>
        </p:spPr>
        <p:txBody>
          <a:bodyPr wrap="none" anchor="ctr"/>
          <a:lstStyle/>
          <a:p>
            <a:pPr eaLnBrk="0" hangingPunct="0"/>
            <a:endParaRPr lang="en-US" sz="2800" b="1" dirty="0">
              <a:solidFill>
                <a:srgbClr val="000066"/>
              </a:solidFill>
            </a:endParaRPr>
          </a:p>
          <a:p>
            <a:pPr eaLnBrk="0" hangingPunct="0"/>
            <a:r>
              <a:rPr lang="en-US" sz="2800" b="1" dirty="0" err="1">
                <a:solidFill>
                  <a:srgbClr val="000066"/>
                </a:solidFill>
              </a:rPr>
              <a:t>Sự</a:t>
            </a:r>
            <a:r>
              <a:rPr lang="en-US" sz="2800" b="1" dirty="0">
                <a:solidFill>
                  <a:srgbClr val="000066"/>
                </a:solidFill>
              </a:rPr>
              <a:t> </a:t>
            </a:r>
            <a:r>
              <a:rPr lang="en-US" sz="2800" b="1" dirty="0" err="1">
                <a:solidFill>
                  <a:srgbClr val="000066"/>
                </a:solidFill>
              </a:rPr>
              <a:t>chênh</a:t>
            </a:r>
            <a:r>
              <a:rPr lang="en-US" sz="2800" b="1" dirty="0">
                <a:solidFill>
                  <a:srgbClr val="000066"/>
                </a:solidFill>
              </a:rPr>
              <a:t> </a:t>
            </a:r>
            <a:r>
              <a:rPr lang="en-US" sz="2800" b="1" dirty="0" err="1">
                <a:solidFill>
                  <a:srgbClr val="000066"/>
                </a:solidFill>
              </a:rPr>
              <a:t>lệch</a:t>
            </a:r>
            <a:r>
              <a:rPr lang="en-US" sz="2800" b="1" dirty="0">
                <a:solidFill>
                  <a:srgbClr val="000066"/>
                </a:solidFill>
              </a:rPr>
              <a:t> </a:t>
            </a:r>
            <a:r>
              <a:rPr lang="en-US" sz="2800" b="1" dirty="0" err="1">
                <a:solidFill>
                  <a:srgbClr val="000066"/>
                </a:solidFill>
              </a:rPr>
              <a:t>nhiệt</a:t>
            </a:r>
            <a:r>
              <a:rPr lang="en-US" sz="2800" b="1" dirty="0">
                <a:solidFill>
                  <a:srgbClr val="000066"/>
                </a:solidFill>
              </a:rPr>
              <a:t> </a:t>
            </a:r>
            <a:r>
              <a:rPr lang="en-US" sz="2800" b="1" dirty="0" err="1">
                <a:solidFill>
                  <a:srgbClr val="000066"/>
                </a:solidFill>
              </a:rPr>
              <a:t>độ</a:t>
            </a:r>
            <a:r>
              <a:rPr lang="en-US" sz="2800" b="1" dirty="0">
                <a:solidFill>
                  <a:srgbClr val="000066"/>
                </a:solidFill>
              </a:rPr>
              <a:t> </a:t>
            </a:r>
            <a:r>
              <a:rPr lang="en-US" sz="2800" b="1" dirty="0" err="1">
                <a:solidFill>
                  <a:srgbClr val="000066"/>
                </a:solidFill>
              </a:rPr>
              <a:t>giữa</a:t>
            </a:r>
            <a:r>
              <a:rPr lang="en-US" sz="2800" b="1" dirty="0">
                <a:solidFill>
                  <a:srgbClr val="000066"/>
                </a:solidFill>
              </a:rPr>
              <a:t> </a:t>
            </a:r>
          </a:p>
          <a:p>
            <a:pPr eaLnBrk="0" hangingPunct="0"/>
            <a:r>
              <a:rPr lang="en-US" sz="2800" b="1" dirty="0" err="1">
                <a:solidFill>
                  <a:srgbClr val="000066"/>
                </a:solidFill>
              </a:rPr>
              <a:t>tháng</a:t>
            </a:r>
            <a:r>
              <a:rPr lang="en-US" sz="2800" b="1" dirty="0">
                <a:solidFill>
                  <a:srgbClr val="000066"/>
                </a:solidFill>
              </a:rPr>
              <a:t> 1 </a:t>
            </a:r>
            <a:r>
              <a:rPr lang="en-US" sz="2800" b="1" dirty="0" err="1">
                <a:solidFill>
                  <a:srgbClr val="000066"/>
                </a:solidFill>
              </a:rPr>
              <a:t>và</a:t>
            </a:r>
            <a:r>
              <a:rPr lang="en-US" sz="2800" b="1" dirty="0">
                <a:solidFill>
                  <a:srgbClr val="000066"/>
                </a:solidFill>
              </a:rPr>
              <a:t> </a:t>
            </a:r>
            <a:r>
              <a:rPr lang="en-US" sz="2800" b="1" dirty="0" err="1">
                <a:solidFill>
                  <a:srgbClr val="000066"/>
                </a:solidFill>
              </a:rPr>
              <a:t>tháng</a:t>
            </a:r>
            <a:r>
              <a:rPr lang="en-US" sz="2800" b="1" dirty="0">
                <a:solidFill>
                  <a:srgbClr val="000066"/>
                </a:solidFill>
              </a:rPr>
              <a:t> 7</a:t>
            </a:r>
          </a:p>
          <a:p>
            <a:pPr eaLnBrk="0" hangingPunct="0"/>
            <a:endParaRPr lang="en-US" sz="2800" dirty="0"/>
          </a:p>
        </p:txBody>
      </p:sp>
      <p:sp>
        <p:nvSpPr>
          <p:cNvPr id="25610" name="Rectangle 10"/>
          <p:cNvSpPr>
            <a:spLocks noChangeArrowheads="1"/>
          </p:cNvSpPr>
          <p:nvPr/>
        </p:nvSpPr>
        <p:spPr bwMode="auto">
          <a:xfrm>
            <a:off x="4419600" y="5029200"/>
            <a:ext cx="4610100" cy="838200"/>
          </a:xfrm>
          <a:prstGeom prst="rect">
            <a:avLst/>
          </a:prstGeom>
          <a:gradFill rotWithShape="1">
            <a:gsLst>
              <a:gs pos="0">
                <a:srgbClr val="3333CC"/>
              </a:gs>
              <a:gs pos="50000">
                <a:schemeClr val="bg1">
                  <a:alpha val="75000"/>
                </a:schemeClr>
              </a:gs>
              <a:gs pos="100000">
                <a:srgbClr val="3333CC"/>
              </a:gs>
            </a:gsLst>
            <a:lin ang="5400000" scaled="1"/>
          </a:gradFill>
          <a:ln w="9525">
            <a:solidFill>
              <a:schemeClr val="tx1"/>
            </a:solidFill>
            <a:miter lim="800000"/>
            <a:headEnd/>
            <a:tailEnd/>
          </a:ln>
          <a:effectLst/>
        </p:spPr>
        <p:txBody>
          <a:bodyPr wrap="none" anchor="ctr"/>
          <a:lstStyle/>
          <a:p>
            <a:pPr algn="ctr" eaLnBrk="0" hangingPunct="0">
              <a:defRPr/>
            </a:pPr>
            <a:r>
              <a:rPr lang="en-US" sz="2800" b="1">
                <a:solidFill>
                  <a:srgbClr val="000099"/>
                </a:solidFill>
                <a:latin typeface="Arial"/>
              </a:rPr>
              <a:t>Nhận xét khí hậu hai miền</a:t>
            </a:r>
          </a:p>
        </p:txBody>
      </p:sp>
    </p:spTree>
  </p:cSld>
  <p:clrMapOvr>
    <a:masterClrMapping/>
  </p:clrMapOvr>
  <p:transition spd="med">
    <p:cover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lum contrast="-18000"/>
          </a:blip>
          <a:srcRect/>
          <a:stretch>
            <a:fillRect/>
          </a:stretch>
        </p:blipFill>
        <p:spPr bwMode="auto">
          <a:xfrm>
            <a:off x="2590800" y="0"/>
            <a:ext cx="4953000" cy="6858000"/>
          </a:xfrm>
          <a:prstGeom prst="rect">
            <a:avLst/>
          </a:prstGeom>
          <a:noFill/>
          <a:ln w="9525">
            <a:noFill/>
            <a:miter lim="800000"/>
            <a:headEnd/>
            <a:tailEnd/>
          </a:ln>
        </p:spPr>
      </p:pic>
      <p:sp>
        <p:nvSpPr>
          <p:cNvPr id="27651" name="Freeform 3"/>
          <p:cNvSpPr>
            <a:spLocks/>
          </p:cNvSpPr>
          <p:nvPr/>
        </p:nvSpPr>
        <p:spPr bwMode="auto">
          <a:xfrm rot="9281169" flipH="1" flipV="1">
            <a:off x="5211763" y="3086100"/>
            <a:ext cx="371475" cy="114300"/>
          </a:xfrm>
          <a:custGeom>
            <a:avLst/>
            <a:gdLst>
              <a:gd name="T0" fmla="*/ 638859644 w 216"/>
              <a:gd name="T1" fmla="*/ 16664327 h 112"/>
              <a:gd name="T2" fmla="*/ 70984408 w 216"/>
              <a:gd name="T3" fmla="*/ 16664327 h 112"/>
              <a:gd name="T4" fmla="*/ 212953197 w 216"/>
              <a:gd name="T5" fmla="*/ 116647232 h 112"/>
              <a:gd name="T6" fmla="*/ 0 60000 65536"/>
              <a:gd name="T7" fmla="*/ 0 60000 65536"/>
              <a:gd name="T8" fmla="*/ 0 60000 65536"/>
              <a:gd name="T9" fmla="*/ 0 w 216"/>
              <a:gd name="T10" fmla="*/ 0 h 112"/>
              <a:gd name="T11" fmla="*/ 216 w 216"/>
              <a:gd name="T12" fmla="*/ 112 h 112"/>
            </a:gdLst>
            <a:ahLst/>
            <a:cxnLst>
              <a:cxn ang="T6">
                <a:pos x="T0" y="T1"/>
              </a:cxn>
              <a:cxn ang="T7">
                <a:pos x="T2" y="T3"/>
              </a:cxn>
              <a:cxn ang="T8">
                <a:pos x="T4" y="T5"/>
              </a:cxn>
            </a:cxnLst>
            <a:rect l="T9" t="T10" r="T11" b="T12"/>
            <a:pathLst>
              <a:path w="216" h="112">
                <a:moveTo>
                  <a:pt x="216" y="16"/>
                </a:moveTo>
                <a:cubicBezTo>
                  <a:pt x="132" y="8"/>
                  <a:pt x="48" y="0"/>
                  <a:pt x="24" y="16"/>
                </a:cubicBezTo>
                <a:cubicBezTo>
                  <a:pt x="0" y="32"/>
                  <a:pt x="72" y="96"/>
                  <a:pt x="72" y="112"/>
                </a:cubicBezTo>
              </a:path>
            </a:pathLst>
          </a:custGeom>
          <a:noFill/>
          <a:ln w="76200">
            <a:solidFill>
              <a:srgbClr val="996633"/>
            </a:solidFill>
            <a:round/>
            <a:headEnd/>
            <a:tailEnd/>
          </a:ln>
        </p:spPr>
        <p:txBody>
          <a:bodyPr/>
          <a:lstStyle/>
          <a:p>
            <a:endParaRPr lang="en-US"/>
          </a:p>
        </p:txBody>
      </p:sp>
      <p:sp>
        <p:nvSpPr>
          <p:cNvPr id="27652" name="AutoShape 4"/>
          <p:cNvSpPr>
            <a:spLocks noChangeArrowheads="1"/>
          </p:cNvSpPr>
          <p:nvPr/>
        </p:nvSpPr>
        <p:spPr bwMode="auto">
          <a:xfrm>
            <a:off x="152400" y="2590800"/>
            <a:ext cx="4038600" cy="685800"/>
          </a:xfrm>
          <a:prstGeom prst="wedgeRectCallout">
            <a:avLst>
              <a:gd name="adj1" fmla="val 73125"/>
              <a:gd name="adj2" fmla="val 30093"/>
            </a:avLst>
          </a:prstGeom>
          <a:solidFill>
            <a:srgbClr val="CCFF99"/>
          </a:solidFill>
          <a:ln w="9525">
            <a:solidFill>
              <a:schemeClr val="tx1"/>
            </a:solidFill>
            <a:miter lim="800000"/>
            <a:headEnd/>
            <a:tailEnd/>
          </a:ln>
          <a:effectLst/>
        </p:spPr>
        <p:txBody>
          <a:bodyPr/>
          <a:lstStyle/>
          <a:p>
            <a:pPr eaLnBrk="0" hangingPunct="0">
              <a:spcBef>
                <a:spcPct val="50000"/>
              </a:spcBef>
              <a:defRPr/>
            </a:pPr>
            <a:r>
              <a:rPr lang="en-US" sz="3600" b="1">
                <a:effectLst>
                  <a:outerShdw blurRad="38100" dist="38100" dir="2700000" algn="tl">
                    <a:srgbClr val="FFFFFF"/>
                  </a:outerShdw>
                </a:effectLst>
                <a:latin typeface="Arial"/>
              </a:rPr>
              <a:t>Dãy núi Bạch Mã</a:t>
            </a:r>
          </a:p>
        </p:txBody>
      </p:sp>
      <p:sp>
        <p:nvSpPr>
          <p:cNvPr id="27653" name="Text Box 5"/>
          <p:cNvSpPr txBox="1">
            <a:spLocks noChangeArrowheads="1"/>
          </p:cNvSpPr>
          <p:nvPr/>
        </p:nvSpPr>
        <p:spPr bwMode="auto">
          <a:xfrm>
            <a:off x="7443787" y="123825"/>
            <a:ext cx="1700213" cy="830997"/>
          </a:xfrm>
          <a:prstGeom prst="rect">
            <a:avLst/>
          </a:prstGeom>
          <a:noFill/>
          <a:ln w="9525">
            <a:noFill/>
            <a:miter lim="800000"/>
            <a:headEnd/>
            <a:tailEnd/>
          </a:ln>
          <a:effectLst/>
        </p:spPr>
        <p:txBody>
          <a:bodyPr wrap="square">
            <a:spAutoFit/>
          </a:bodyPr>
          <a:lstStyle/>
          <a:p>
            <a:pPr algn="ctr" eaLnBrk="0" hangingPunct="0">
              <a:spcBef>
                <a:spcPct val="50000"/>
              </a:spcBef>
              <a:defRPr/>
            </a:pPr>
            <a:r>
              <a:rPr lang="en-US" sz="2400" b="1" dirty="0" err="1">
                <a:solidFill>
                  <a:srgbClr val="0000CC"/>
                </a:solidFill>
                <a:effectLst>
                  <a:outerShdw blurRad="38100" dist="38100" dir="2700000" algn="tl">
                    <a:srgbClr val="C0C0C0"/>
                  </a:outerShdw>
                </a:effectLst>
                <a:latin typeface="Arial"/>
              </a:rPr>
              <a:t>Lược</a:t>
            </a:r>
            <a:r>
              <a:rPr lang="en-US" sz="2400" b="1" dirty="0">
                <a:solidFill>
                  <a:srgbClr val="0000CC"/>
                </a:solidFill>
                <a:effectLst>
                  <a:outerShdw blurRad="38100" dist="38100" dir="2700000" algn="tl">
                    <a:srgbClr val="C0C0C0"/>
                  </a:outerShdw>
                </a:effectLst>
                <a:latin typeface="Arial"/>
              </a:rPr>
              <a:t> </a:t>
            </a:r>
            <a:r>
              <a:rPr lang="en-US" sz="2400" b="1" dirty="0" err="1">
                <a:solidFill>
                  <a:srgbClr val="0000CC"/>
                </a:solidFill>
                <a:effectLst>
                  <a:outerShdw blurRad="38100" dist="38100" dir="2700000" algn="tl">
                    <a:srgbClr val="C0C0C0"/>
                  </a:outerShdw>
                </a:effectLst>
                <a:latin typeface="Arial"/>
              </a:rPr>
              <a:t>đồ</a:t>
            </a:r>
            <a:r>
              <a:rPr lang="en-US" sz="2400" b="1" dirty="0">
                <a:solidFill>
                  <a:srgbClr val="0000CC"/>
                </a:solidFill>
                <a:effectLst>
                  <a:outerShdw blurRad="38100" dist="38100" dir="2700000" algn="tl">
                    <a:srgbClr val="C0C0C0"/>
                  </a:outerShdw>
                </a:effectLst>
                <a:latin typeface="Arial"/>
              </a:rPr>
              <a:t> VIỆT NAM</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repeatCount="4000" fill="hold" grpId="0" nodeType="with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checkerboard(down)">
                                      <p:cBhvr>
                                        <p:cTn id="7" dur="1000"/>
                                        <p:tgtEl>
                                          <p:spTgt spid="27651"/>
                                        </p:tgtEl>
                                      </p:cBhvr>
                                    </p:animEffect>
                                  </p:childTnLst>
                                </p:cTn>
                              </p:par>
                              <p:par>
                                <p:cTn id="8" presetID="53" presetClass="entr" presetSubtype="0" repeatCount="3000" fill="hold" grpId="0" nodeType="withEffect">
                                  <p:stCondLst>
                                    <p:cond delay="0"/>
                                  </p:stCondLst>
                                  <p:childTnLst>
                                    <p:set>
                                      <p:cBhvr>
                                        <p:cTn id="9" dur="1" fill="hold">
                                          <p:stCondLst>
                                            <p:cond delay="0"/>
                                          </p:stCondLst>
                                        </p:cTn>
                                        <p:tgtEl>
                                          <p:spTgt spid="27652"/>
                                        </p:tgtEl>
                                        <p:attrNameLst>
                                          <p:attrName>style.visibility</p:attrName>
                                        </p:attrNameLst>
                                      </p:cBhvr>
                                      <p:to>
                                        <p:strVal val="visible"/>
                                      </p:to>
                                    </p:set>
                                    <p:anim calcmode="lin" valueType="num">
                                      <p:cBhvr>
                                        <p:cTn id="10" dur="1000" fill="hold"/>
                                        <p:tgtEl>
                                          <p:spTgt spid="27652"/>
                                        </p:tgtEl>
                                        <p:attrNameLst>
                                          <p:attrName>ppt_w</p:attrName>
                                        </p:attrNameLst>
                                      </p:cBhvr>
                                      <p:tavLst>
                                        <p:tav tm="0">
                                          <p:val>
                                            <p:fltVal val="0"/>
                                          </p:val>
                                        </p:tav>
                                        <p:tav tm="100000">
                                          <p:val>
                                            <p:strVal val="#ppt_w"/>
                                          </p:val>
                                        </p:tav>
                                      </p:tavLst>
                                    </p:anim>
                                    <p:anim calcmode="lin" valueType="num">
                                      <p:cBhvr>
                                        <p:cTn id="11" dur="1000" fill="hold"/>
                                        <p:tgtEl>
                                          <p:spTgt spid="27652"/>
                                        </p:tgtEl>
                                        <p:attrNameLst>
                                          <p:attrName>ppt_h</p:attrName>
                                        </p:attrNameLst>
                                      </p:cBhvr>
                                      <p:tavLst>
                                        <p:tav tm="0">
                                          <p:val>
                                            <p:fltVal val="0"/>
                                          </p:val>
                                        </p:tav>
                                        <p:tav tm="100000">
                                          <p:val>
                                            <p:strVal val="#ppt_h"/>
                                          </p:val>
                                        </p:tav>
                                      </p:tavLst>
                                    </p:anim>
                                    <p:animEffect transition="in" filter="fade">
                                      <p:cBhvr>
                                        <p:cTn id="12" dur="1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276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a:spLocks noGrp="1" noChangeArrowheads="1"/>
          </p:cNvSpPr>
          <p:nvPr>
            <p:ph type="body" idx="1"/>
          </p:nvPr>
        </p:nvSpPr>
        <p:spPr>
          <a:xfrm>
            <a:off x="457200" y="533400"/>
            <a:ext cx="8382000" cy="5791200"/>
          </a:xfrm>
          <a:noFill/>
        </p:spPr>
        <p:txBody>
          <a:bodyPr/>
          <a:lstStyle/>
          <a:p>
            <a:pPr algn="just" eaLnBrk="1" hangingPunct="1">
              <a:lnSpc>
                <a:spcPct val="95000"/>
              </a:lnSpc>
            </a:pPr>
            <a:r>
              <a:rPr lang="en-US" sz="2800" b="1" smtClean="0">
                <a:solidFill>
                  <a:srgbClr val="0000CC"/>
                </a:solidFill>
              </a:rPr>
              <a:t>    V</a:t>
            </a:r>
            <a:r>
              <a:rPr lang="en-US" b="1" smtClean="0">
                <a:solidFill>
                  <a:srgbClr val="0000CC"/>
                </a:solidFill>
              </a:rPr>
              <a:t>ườn </a:t>
            </a:r>
            <a:r>
              <a:rPr lang="en-US" sz="2800" b="1" smtClean="0">
                <a:solidFill>
                  <a:srgbClr val="0000CC"/>
                </a:solidFill>
              </a:rPr>
              <a:t>Qu</a:t>
            </a:r>
            <a:r>
              <a:rPr lang="en-US" b="1" smtClean="0">
                <a:solidFill>
                  <a:srgbClr val="0000CC"/>
                </a:solidFill>
              </a:rPr>
              <a:t>ốc</a:t>
            </a:r>
            <a:r>
              <a:rPr lang="en-US" sz="2800" b="1" smtClean="0">
                <a:solidFill>
                  <a:srgbClr val="0000CC"/>
                </a:solidFill>
              </a:rPr>
              <a:t> Gia Bạch Mã cách thành phố Huế 60km về phía Nam. </a:t>
            </a:r>
          </a:p>
          <a:p>
            <a:pPr algn="just" eaLnBrk="1" hangingPunct="1">
              <a:lnSpc>
                <a:spcPct val="95000"/>
              </a:lnSpc>
            </a:pPr>
            <a:r>
              <a:rPr lang="en-US" sz="2800" b="1" smtClean="0">
                <a:solidFill>
                  <a:srgbClr val="0000CC"/>
                </a:solidFill>
              </a:rPr>
              <a:t>VQG Bạch Mã có diện tích 22.030 ha.</a:t>
            </a:r>
          </a:p>
          <a:p>
            <a:pPr algn="just" eaLnBrk="1" hangingPunct="1">
              <a:lnSpc>
                <a:spcPct val="95000"/>
              </a:lnSpc>
            </a:pPr>
            <a:r>
              <a:rPr lang="en-US" sz="2800" b="1" smtClean="0">
                <a:solidFill>
                  <a:srgbClr val="0000CC"/>
                </a:solidFill>
              </a:rPr>
              <a:t> VQG Bạch Mã có nhiều đỉnh núi cao trên 1.000 m (đỉnh cao nhất là đỉnh Bạch Mã cao 1.450 m). </a:t>
            </a:r>
          </a:p>
          <a:p>
            <a:pPr algn="just" eaLnBrk="1" hangingPunct="1">
              <a:lnSpc>
                <a:spcPct val="95000"/>
              </a:lnSpc>
            </a:pPr>
            <a:r>
              <a:rPr lang="en-US" sz="2800" b="1" smtClean="0">
                <a:solidFill>
                  <a:srgbClr val="0000CC"/>
                </a:solidFill>
              </a:rPr>
              <a:t>Nơi đây có tới 1.406 loài thực vật, trong đó, hơn 30 loài thực vật được ghi trong sách đỏ Việt Nam. </a:t>
            </a:r>
          </a:p>
          <a:p>
            <a:pPr algn="just" eaLnBrk="1" hangingPunct="1">
              <a:lnSpc>
                <a:spcPct val="95000"/>
              </a:lnSpc>
            </a:pPr>
            <a:r>
              <a:rPr lang="en-US" sz="2800" b="1" smtClean="0">
                <a:solidFill>
                  <a:srgbClr val="0000CC"/>
                </a:solidFill>
              </a:rPr>
              <a:t>Ngoài ra, các nhà khoa học đã ghi nhận được 931 loài động vật, trong đó có 68 loài đã được ghi tên trong sách đỏ Việt Nam. </a:t>
            </a:r>
          </a:p>
        </p:txBody>
      </p:sp>
      <p:sp>
        <p:nvSpPr>
          <p:cNvPr id="19459" name="Line 3"/>
          <p:cNvSpPr>
            <a:spLocks noChangeShapeType="1"/>
          </p:cNvSpPr>
          <p:nvPr/>
        </p:nvSpPr>
        <p:spPr bwMode="auto">
          <a:xfrm>
            <a:off x="1262063" y="6324600"/>
            <a:ext cx="7653337" cy="1588"/>
          </a:xfrm>
          <a:prstGeom prst="line">
            <a:avLst/>
          </a:prstGeom>
          <a:noFill/>
          <a:ln w="38100">
            <a:solidFill>
              <a:schemeClr val="hlink"/>
            </a:solidFill>
            <a:round/>
            <a:headEnd/>
            <a:tailEnd/>
          </a:ln>
        </p:spPr>
        <p:txBody>
          <a:bodyPr/>
          <a:lstStyle/>
          <a:p>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9698">
                                            <p:txEl>
                                              <p:pRg st="0" end="0"/>
                                            </p:txEl>
                                          </p:spTgt>
                                        </p:tgtEl>
                                        <p:attrNameLst>
                                          <p:attrName>style.visibility</p:attrName>
                                        </p:attrNameLst>
                                      </p:cBhvr>
                                      <p:to>
                                        <p:strVal val="visible"/>
                                      </p:to>
                                    </p:set>
                                    <p:anim calcmode="discrete" valueType="clr">
                                      <p:cBhvr override="childStyle">
                                        <p:cTn id="7" dur="80"/>
                                        <p:tgtEl>
                                          <p:spTgt spid="296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69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9698">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9698">
                                            <p:txEl>
                                              <p:pRg st="1" end="1"/>
                                            </p:txEl>
                                          </p:spTgt>
                                        </p:tgtEl>
                                        <p:attrNameLst>
                                          <p:attrName>style.visibility</p:attrName>
                                        </p:attrNameLst>
                                      </p:cBhvr>
                                      <p:to>
                                        <p:strVal val="visible"/>
                                      </p:to>
                                    </p:set>
                                    <p:anim calcmode="discrete" valueType="clr">
                                      <p:cBhvr override="childStyle">
                                        <p:cTn id="14" dur="80"/>
                                        <p:tgtEl>
                                          <p:spTgt spid="2969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969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29698">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9698">
                                            <p:txEl>
                                              <p:pRg st="2" end="2"/>
                                            </p:txEl>
                                          </p:spTgt>
                                        </p:tgtEl>
                                        <p:attrNameLst>
                                          <p:attrName>style.visibility</p:attrName>
                                        </p:attrNameLst>
                                      </p:cBhvr>
                                      <p:to>
                                        <p:strVal val="visible"/>
                                      </p:to>
                                    </p:set>
                                    <p:anim calcmode="discrete" valueType="clr">
                                      <p:cBhvr override="childStyle">
                                        <p:cTn id="21" dur="80"/>
                                        <p:tgtEl>
                                          <p:spTgt spid="2969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9698">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29698">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9698">
                                            <p:txEl>
                                              <p:pRg st="3" end="3"/>
                                            </p:txEl>
                                          </p:spTgt>
                                        </p:tgtEl>
                                        <p:attrNameLst>
                                          <p:attrName>style.visibility</p:attrName>
                                        </p:attrNameLst>
                                      </p:cBhvr>
                                      <p:to>
                                        <p:strVal val="visible"/>
                                      </p:to>
                                    </p:set>
                                    <p:anim calcmode="discrete" valueType="clr">
                                      <p:cBhvr override="childStyle">
                                        <p:cTn id="28" dur="80"/>
                                        <p:tgtEl>
                                          <p:spTgt spid="2969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9698">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29698">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29698">
                                            <p:txEl>
                                              <p:pRg st="4" end="4"/>
                                            </p:txEl>
                                          </p:spTgt>
                                        </p:tgtEl>
                                        <p:attrNameLst>
                                          <p:attrName>style.visibility</p:attrName>
                                        </p:attrNameLst>
                                      </p:cBhvr>
                                      <p:to>
                                        <p:strVal val="visible"/>
                                      </p:to>
                                    </p:set>
                                    <p:anim calcmode="discrete" valueType="clr">
                                      <p:cBhvr override="childStyle">
                                        <p:cTn id="35" dur="80"/>
                                        <p:tgtEl>
                                          <p:spTgt spid="2969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9698">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29698">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2" descr="http://images.timnhanh.com/nhipsong/20070330/Image/bm2.jpg"/>
          <p:cNvPicPr>
            <a:picLocks noChangeAspect="1" noChangeArrowheads="1"/>
          </p:cNvPicPr>
          <p:nvPr/>
        </p:nvPicPr>
        <p:blipFill>
          <a:blip r:embed="rId3" r:link="rId4">
            <a:lum bright="12000" contrast="24000"/>
          </a:blip>
          <a:srcRect/>
          <a:stretch>
            <a:fillRect/>
          </a:stretch>
        </p:blipFill>
        <p:spPr bwMode="auto">
          <a:xfrm>
            <a:off x="4724400" y="304800"/>
            <a:ext cx="4419600" cy="6553200"/>
          </a:xfrm>
          <a:prstGeom prst="rect">
            <a:avLst/>
          </a:prstGeom>
          <a:noFill/>
          <a:ln w="9525">
            <a:noFill/>
            <a:miter lim="800000"/>
            <a:headEnd/>
            <a:tailEnd/>
          </a:ln>
        </p:spPr>
      </p:pic>
      <p:sp>
        <p:nvSpPr>
          <p:cNvPr id="31747" name="Text Box 3"/>
          <p:cNvSpPr txBox="1">
            <a:spLocks noChangeArrowheads="1"/>
          </p:cNvSpPr>
          <p:nvPr/>
        </p:nvSpPr>
        <p:spPr bwMode="auto">
          <a:xfrm>
            <a:off x="4724400" y="5780088"/>
            <a:ext cx="4648200" cy="523875"/>
          </a:xfrm>
          <a:prstGeom prst="rect">
            <a:avLst/>
          </a:prstGeom>
          <a:noFill/>
          <a:ln w="9525">
            <a:noFill/>
            <a:miter lim="800000"/>
            <a:headEnd/>
            <a:tailEnd/>
          </a:ln>
          <a:effectLst/>
        </p:spPr>
        <p:txBody>
          <a:bodyPr>
            <a:spAutoFit/>
          </a:bodyPr>
          <a:lstStyle/>
          <a:p>
            <a:pPr eaLnBrk="0" hangingPunct="0">
              <a:spcBef>
                <a:spcPct val="50000"/>
              </a:spcBef>
              <a:defRPr/>
            </a:pPr>
            <a:r>
              <a:rPr lang="en-US" sz="2800" b="1" dirty="0" err="1">
                <a:solidFill>
                  <a:srgbClr val="FFFF00"/>
                </a:solidFill>
                <a:effectLst>
                  <a:outerShdw blurRad="38100" dist="38100" dir="2700000" algn="tl">
                    <a:srgbClr val="C0C0C0"/>
                  </a:outerShdw>
                </a:effectLst>
                <a:latin typeface="Arial"/>
              </a:rPr>
              <a:t>Hải</a:t>
            </a:r>
            <a:r>
              <a:rPr lang="en-US" sz="2800" b="1" dirty="0">
                <a:solidFill>
                  <a:srgbClr val="FFFF00"/>
                </a:solidFill>
                <a:effectLst>
                  <a:outerShdw blurRad="38100" dist="38100" dir="2700000" algn="tl">
                    <a:srgbClr val="C0C0C0"/>
                  </a:outerShdw>
                </a:effectLst>
                <a:latin typeface="Arial"/>
              </a:rPr>
              <a:t> </a:t>
            </a:r>
            <a:r>
              <a:rPr lang="en-US" sz="2800" b="1" dirty="0" err="1">
                <a:solidFill>
                  <a:srgbClr val="FFFF00"/>
                </a:solidFill>
                <a:effectLst>
                  <a:outerShdw blurRad="38100" dist="38100" dir="2700000" algn="tl">
                    <a:srgbClr val="C0C0C0"/>
                  </a:outerShdw>
                </a:effectLst>
                <a:latin typeface="Arial"/>
              </a:rPr>
              <a:t>Vọng</a:t>
            </a:r>
            <a:r>
              <a:rPr lang="en-US" sz="2800" b="1" dirty="0">
                <a:solidFill>
                  <a:srgbClr val="FFFF00"/>
                </a:solidFill>
                <a:effectLst>
                  <a:outerShdw blurRad="38100" dist="38100" dir="2700000" algn="tl">
                    <a:srgbClr val="C0C0C0"/>
                  </a:outerShdw>
                </a:effectLst>
                <a:latin typeface="Arial"/>
              </a:rPr>
              <a:t> </a:t>
            </a:r>
            <a:r>
              <a:rPr lang="en-US" sz="2800" b="1" dirty="0" err="1">
                <a:solidFill>
                  <a:srgbClr val="FFFF00"/>
                </a:solidFill>
                <a:effectLst>
                  <a:outerShdw blurRad="38100" dist="38100" dir="2700000" algn="tl">
                    <a:srgbClr val="C0C0C0"/>
                  </a:outerShdw>
                </a:effectLst>
                <a:latin typeface="Arial"/>
              </a:rPr>
              <a:t>đài</a:t>
            </a:r>
            <a:r>
              <a:rPr lang="en-US" sz="2800" b="1" dirty="0">
                <a:solidFill>
                  <a:srgbClr val="FFFF00"/>
                </a:solidFill>
                <a:effectLst>
                  <a:outerShdw blurRad="38100" dist="38100" dir="2700000" algn="tl">
                    <a:srgbClr val="C0C0C0"/>
                  </a:outerShdw>
                </a:effectLst>
                <a:latin typeface="Arial"/>
              </a:rPr>
              <a:t> ở </a:t>
            </a:r>
            <a:r>
              <a:rPr lang="en-US" sz="2800" b="1" dirty="0" err="1">
                <a:solidFill>
                  <a:srgbClr val="FFFF00"/>
                </a:solidFill>
                <a:effectLst>
                  <a:outerShdw blurRad="38100" dist="38100" dir="2700000" algn="tl">
                    <a:srgbClr val="C0C0C0"/>
                  </a:outerShdw>
                </a:effectLst>
                <a:latin typeface="Arial"/>
              </a:rPr>
              <a:t>Bạch</a:t>
            </a:r>
            <a:r>
              <a:rPr lang="en-US" sz="2800" b="1" dirty="0">
                <a:solidFill>
                  <a:srgbClr val="FFFF00"/>
                </a:solidFill>
                <a:effectLst>
                  <a:outerShdw blurRad="38100" dist="38100" dir="2700000" algn="tl">
                    <a:srgbClr val="C0C0C0"/>
                  </a:outerShdw>
                </a:effectLst>
                <a:latin typeface="Arial"/>
              </a:rPr>
              <a:t> </a:t>
            </a:r>
            <a:r>
              <a:rPr lang="en-US" sz="2800" b="1" dirty="0" err="1">
                <a:solidFill>
                  <a:srgbClr val="FFFF00"/>
                </a:solidFill>
                <a:effectLst>
                  <a:outerShdw blurRad="38100" dist="38100" dir="2700000" algn="tl">
                    <a:srgbClr val="C0C0C0"/>
                  </a:outerShdw>
                </a:effectLst>
                <a:latin typeface="Arial"/>
              </a:rPr>
              <a:t>Mã</a:t>
            </a:r>
            <a:r>
              <a:rPr lang="en-US" sz="2800" b="1" dirty="0">
                <a:solidFill>
                  <a:srgbClr val="FFFF00"/>
                </a:solidFill>
                <a:effectLst>
                  <a:outerShdw blurRad="38100" dist="38100" dir="2700000" algn="tl">
                    <a:srgbClr val="C0C0C0"/>
                  </a:outerShdw>
                </a:effectLst>
                <a:latin typeface="Arial"/>
              </a:rPr>
              <a:t> </a:t>
            </a:r>
          </a:p>
        </p:txBody>
      </p:sp>
      <p:sp>
        <p:nvSpPr>
          <p:cNvPr id="31748" name="Text Box 4"/>
          <p:cNvSpPr txBox="1">
            <a:spLocks noChangeArrowheads="1"/>
          </p:cNvSpPr>
          <p:nvPr/>
        </p:nvSpPr>
        <p:spPr bwMode="auto">
          <a:xfrm>
            <a:off x="381000" y="457200"/>
            <a:ext cx="4114800" cy="6186488"/>
          </a:xfrm>
          <a:prstGeom prst="rect">
            <a:avLst/>
          </a:prstGeom>
          <a:noFill/>
          <a:ln w="9525">
            <a:noFill/>
            <a:miter lim="800000"/>
            <a:headEnd/>
            <a:tailEnd/>
          </a:ln>
        </p:spPr>
        <p:txBody>
          <a:bodyPr>
            <a:spAutoFit/>
          </a:bodyPr>
          <a:lstStyle/>
          <a:p>
            <a:pPr eaLnBrk="0" hangingPunct="0">
              <a:spcBef>
                <a:spcPct val="50000"/>
              </a:spcBef>
            </a:pPr>
            <a:r>
              <a:rPr lang="en-US" sz="3600" b="1" dirty="0" err="1">
                <a:solidFill>
                  <a:srgbClr val="0000CC"/>
                </a:solidFill>
              </a:rPr>
              <a:t>Vườn</a:t>
            </a:r>
            <a:r>
              <a:rPr lang="en-US" sz="3600" b="1" dirty="0">
                <a:solidFill>
                  <a:srgbClr val="0000CC"/>
                </a:solidFill>
              </a:rPr>
              <a:t> </a:t>
            </a:r>
            <a:r>
              <a:rPr lang="en-US" sz="3600" b="1" dirty="0" err="1">
                <a:solidFill>
                  <a:srgbClr val="0000CC"/>
                </a:solidFill>
              </a:rPr>
              <a:t>quốc</a:t>
            </a:r>
            <a:r>
              <a:rPr lang="en-US" sz="3600" b="1" dirty="0">
                <a:solidFill>
                  <a:srgbClr val="0000CC"/>
                </a:solidFill>
              </a:rPr>
              <a:t> </a:t>
            </a:r>
            <a:r>
              <a:rPr lang="en-US" sz="3600" b="1" dirty="0" err="1">
                <a:solidFill>
                  <a:srgbClr val="0000CC"/>
                </a:solidFill>
              </a:rPr>
              <a:t>gia</a:t>
            </a:r>
            <a:r>
              <a:rPr lang="en-US" sz="3600" b="1" dirty="0">
                <a:solidFill>
                  <a:srgbClr val="0000CC"/>
                </a:solidFill>
              </a:rPr>
              <a:t> </a:t>
            </a:r>
            <a:r>
              <a:rPr lang="en-US" sz="3600" b="1" dirty="0" err="1">
                <a:solidFill>
                  <a:srgbClr val="0000CC"/>
                </a:solidFill>
              </a:rPr>
              <a:t>Bạch</a:t>
            </a:r>
            <a:r>
              <a:rPr lang="en-US" sz="3600" b="1" dirty="0">
                <a:solidFill>
                  <a:srgbClr val="0000CC"/>
                </a:solidFill>
              </a:rPr>
              <a:t> </a:t>
            </a:r>
            <a:r>
              <a:rPr lang="en-US" sz="3600" b="1" dirty="0" err="1">
                <a:solidFill>
                  <a:srgbClr val="0000CC"/>
                </a:solidFill>
              </a:rPr>
              <a:t>Mã</a:t>
            </a:r>
            <a:r>
              <a:rPr lang="en-US" sz="3600" b="1" dirty="0">
                <a:solidFill>
                  <a:srgbClr val="0000CC"/>
                </a:solidFill>
              </a:rPr>
              <a:t> </a:t>
            </a:r>
            <a:r>
              <a:rPr lang="en-US" sz="3600" b="1" dirty="0" err="1">
                <a:solidFill>
                  <a:srgbClr val="0000CC"/>
                </a:solidFill>
              </a:rPr>
              <a:t>là</a:t>
            </a:r>
            <a:r>
              <a:rPr lang="en-US" sz="3600" b="1" dirty="0">
                <a:solidFill>
                  <a:srgbClr val="0000CC"/>
                </a:solidFill>
              </a:rPr>
              <a:t> </a:t>
            </a:r>
            <a:r>
              <a:rPr lang="en-US" sz="3600" b="1" dirty="0" err="1">
                <a:solidFill>
                  <a:srgbClr val="0000CC"/>
                </a:solidFill>
              </a:rPr>
              <a:t>khu</a:t>
            </a:r>
            <a:r>
              <a:rPr lang="en-US" sz="3600" b="1" dirty="0">
                <a:solidFill>
                  <a:srgbClr val="0000CC"/>
                </a:solidFill>
              </a:rPr>
              <a:t> </a:t>
            </a:r>
            <a:r>
              <a:rPr lang="en-US" sz="3600" b="1" dirty="0" err="1">
                <a:solidFill>
                  <a:srgbClr val="0000CC"/>
                </a:solidFill>
              </a:rPr>
              <a:t>bảo</a:t>
            </a:r>
            <a:r>
              <a:rPr lang="en-US" sz="3600" b="1" dirty="0">
                <a:solidFill>
                  <a:srgbClr val="0000CC"/>
                </a:solidFill>
              </a:rPr>
              <a:t> </a:t>
            </a:r>
            <a:r>
              <a:rPr lang="en-US" sz="3600" b="1" dirty="0" err="1">
                <a:solidFill>
                  <a:srgbClr val="0000CC"/>
                </a:solidFill>
              </a:rPr>
              <a:t>vệ</a:t>
            </a:r>
            <a:r>
              <a:rPr lang="en-US" sz="3600" b="1" dirty="0">
                <a:solidFill>
                  <a:srgbClr val="0000CC"/>
                </a:solidFill>
              </a:rPr>
              <a:t> </a:t>
            </a:r>
            <a:r>
              <a:rPr lang="en-US" sz="3600" b="1" dirty="0" err="1">
                <a:solidFill>
                  <a:srgbClr val="0000CC"/>
                </a:solidFill>
              </a:rPr>
              <a:t>và</a:t>
            </a:r>
            <a:r>
              <a:rPr lang="en-US" sz="3600" b="1" dirty="0">
                <a:solidFill>
                  <a:srgbClr val="0000CC"/>
                </a:solidFill>
              </a:rPr>
              <a:t> </a:t>
            </a:r>
            <a:r>
              <a:rPr lang="en-US" sz="3600" b="1" dirty="0" err="1">
                <a:solidFill>
                  <a:srgbClr val="0000CC"/>
                </a:solidFill>
              </a:rPr>
              <a:t>phát</a:t>
            </a:r>
            <a:r>
              <a:rPr lang="en-US" sz="3600" b="1" dirty="0">
                <a:solidFill>
                  <a:srgbClr val="0000CC"/>
                </a:solidFill>
              </a:rPr>
              <a:t> </a:t>
            </a:r>
            <a:r>
              <a:rPr lang="en-US" sz="3600" b="1" dirty="0" err="1">
                <a:solidFill>
                  <a:srgbClr val="0000CC"/>
                </a:solidFill>
              </a:rPr>
              <a:t>triển</a:t>
            </a:r>
            <a:r>
              <a:rPr lang="en-US" sz="3600" b="1" dirty="0">
                <a:solidFill>
                  <a:srgbClr val="0000CC"/>
                </a:solidFill>
              </a:rPr>
              <a:t> </a:t>
            </a:r>
            <a:r>
              <a:rPr lang="en-US" sz="3600" b="1" dirty="0" err="1">
                <a:solidFill>
                  <a:srgbClr val="0000CC"/>
                </a:solidFill>
              </a:rPr>
              <a:t>các</a:t>
            </a:r>
            <a:r>
              <a:rPr lang="en-US" sz="3600" b="1" dirty="0">
                <a:solidFill>
                  <a:srgbClr val="0000CC"/>
                </a:solidFill>
              </a:rPr>
              <a:t> </a:t>
            </a:r>
            <a:r>
              <a:rPr lang="en-US" sz="3600" b="1" dirty="0" err="1">
                <a:solidFill>
                  <a:srgbClr val="0000CC"/>
                </a:solidFill>
              </a:rPr>
              <a:t>mẫu</a:t>
            </a:r>
            <a:r>
              <a:rPr lang="en-US" sz="3600" b="1" dirty="0">
                <a:solidFill>
                  <a:srgbClr val="0000CC"/>
                </a:solidFill>
              </a:rPr>
              <a:t> </a:t>
            </a:r>
            <a:r>
              <a:rPr lang="en-US" sz="3600" b="1" dirty="0" err="1">
                <a:solidFill>
                  <a:srgbClr val="0000CC"/>
                </a:solidFill>
              </a:rPr>
              <a:t>chuẩn</a:t>
            </a:r>
            <a:r>
              <a:rPr lang="en-US" sz="3600" b="1" dirty="0">
                <a:solidFill>
                  <a:srgbClr val="0000CC"/>
                </a:solidFill>
              </a:rPr>
              <a:t> </a:t>
            </a:r>
            <a:r>
              <a:rPr lang="en-US" sz="3600" b="1" dirty="0" err="1">
                <a:solidFill>
                  <a:srgbClr val="0000CC"/>
                </a:solidFill>
              </a:rPr>
              <a:t>động</a:t>
            </a:r>
            <a:r>
              <a:rPr lang="en-US" sz="3600" b="1" dirty="0">
                <a:solidFill>
                  <a:srgbClr val="0000CC"/>
                </a:solidFill>
              </a:rPr>
              <a:t> </a:t>
            </a:r>
            <a:r>
              <a:rPr lang="en-US" sz="3600" b="1" dirty="0" err="1">
                <a:solidFill>
                  <a:srgbClr val="0000CC"/>
                </a:solidFill>
              </a:rPr>
              <a:t>thực</a:t>
            </a:r>
            <a:r>
              <a:rPr lang="en-US" sz="3600" b="1" dirty="0">
                <a:solidFill>
                  <a:srgbClr val="0000CC"/>
                </a:solidFill>
              </a:rPr>
              <a:t> </a:t>
            </a:r>
            <a:r>
              <a:rPr lang="en-US" sz="3600" b="1" dirty="0" err="1">
                <a:solidFill>
                  <a:srgbClr val="0000CC"/>
                </a:solidFill>
              </a:rPr>
              <a:t>vật</a:t>
            </a:r>
            <a:r>
              <a:rPr lang="en-US" sz="3600" b="1" dirty="0">
                <a:solidFill>
                  <a:srgbClr val="0000CC"/>
                </a:solidFill>
              </a:rPr>
              <a:t> </a:t>
            </a:r>
            <a:r>
              <a:rPr lang="en-US" sz="3600" b="1" dirty="0" err="1">
                <a:solidFill>
                  <a:srgbClr val="0000CC"/>
                </a:solidFill>
              </a:rPr>
              <a:t>và</a:t>
            </a:r>
            <a:r>
              <a:rPr lang="en-US" sz="3600" b="1" dirty="0">
                <a:solidFill>
                  <a:srgbClr val="0000CC"/>
                </a:solidFill>
              </a:rPr>
              <a:t> </a:t>
            </a:r>
            <a:r>
              <a:rPr lang="en-US" sz="3600" b="1" dirty="0" err="1">
                <a:solidFill>
                  <a:srgbClr val="0000CC"/>
                </a:solidFill>
              </a:rPr>
              <a:t>các</a:t>
            </a:r>
            <a:r>
              <a:rPr lang="en-US" sz="3600" b="1" dirty="0">
                <a:solidFill>
                  <a:srgbClr val="0000CC"/>
                </a:solidFill>
              </a:rPr>
              <a:t> </a:t>
            </a:r>
            <a:r>
              <a:rPr lang="en-US" sz="3600" b="1" dirty="0" err="1">
                <a:solidFill>
                  <a:srgbClr val="0000CC"/>
                </a:solidFill>
              </a:rPr>
              <a:t>hệ</a:t>
            </a:r>
            <a:r>
              <a:rPr lang="en-US" sz="3600" b="1" dirty="0">
                <a:solidFill>
                  <a:srgbClr val="0000CC"/>
                </a:solidFill>
              </a:rPr>
              <a:t> </a:t>
            </a:r>
            <a:r>
              <a:rPr lang="en-US" sz="3600" b="1" dirty="0" err="1">
                <a:solidFill>
                  <a:srgbClr val="0000CC"/>
                </a:solidFill>
              </a:rPr>
              <a:t>sinh</a:t>
            </a:r>
            <a:r>
              <a:rPr lang="en-US" sz="3600" b="1" dirty="0">
                <a:solidFill>
                  <a:srgbClr val="0000CC"/>
                </a:solidFill>
              </a:rPr>
              <a:t> </a:t>
            </a:r>
            <a:r>
              <a:rPr lang="en-US" sz="3600" b="1" dirty="0" err="1">
                <a:solidFill>
                  <a:srgbClr val="0000CC"/>
                </a:solidFill>
              </a:rPr>
              <a:t>thái</a:t>
            </a:r>
            <a:r>
              <a:rPr lang="en-US" sz="3600" b="1" dirty="0">
                <a:solidFill>
                  <a:srgbClr val="0000CC"/>
                </a:solidFill>
              </a:rPr>
              <a:t> </a:t>
            </a:r>
            <a:r>
              <a:rPr lang="en-US" sz="3600" b="1" dirty="0" err="1">
                <a:solidFill>
                  <a:srgbClr val="0000CC"/>
                </a:solidFill>
              </a:rPr>
              <a:t>thuộc</a:t>
            </a:r>
            <a:r>
              <a:rPr lang="en-US" sz="3600" b="1" dirty="0">
                <a:solidFill>
                  <a:srgbClr val="0000CC"/>
                </a:solidFill>
              </a:rPr>
              <a:t> </a:t>
            </a:r>
            <a:r>
              <a:rPr lang="en-US" sz="3600" b="1" dirty="0" err="1">
                <a:solidFill>
                  <a:srgbClr val="FF0000"/>
                </a:solidFill>
              </a:rPr>
              <a:t>vùng</a:t>
            </a:r>
            <a:r>
              <a:rPr lang="en-US" sz="3600" b="1" dirty="0">
                <a:solidFill>
                  <a:srgbClr val="FF0000"/>
                </a:solidFill>
              </a:rPr>
              <a:t> </a:t>
            </a:r>
            <a:r>
              <a:rPr lang="en-US" sz="3600" b="1" dirty="0" err="1">
                <a:solidFill>
                  <a:srgbClr val="FF0000"/>
                </a:solidFill>
              </a:rPr>
              <a:t>chuyển</a:t>
            </a:r>
            <a:r>
              <a:rPr lang="en-US" sz="3600" b="1" dirty="0">
                <a:solidFill>
                  <a:srgbClr val="FF0000"/>
                </a:solidFill>
              </a:rPr>
              <a:t> </a:t>
            </a:r>
            <a:r>
              <a:rPr lang="en-US" sz="3600" b="1" dirty="0" err="1">
                <a:solidFill>
                  <a:srgbClr val="FF0000"/>
                </a:solidFill>
              </a:rPr>
              <a:t>tiếp</a:t>
            </a:r>
            <a:r>
              <a:rPr lang="en-US" sz="3600" b="1" dirty="0">
                <a:solidFill>
                  <a:srgbClr val="FF0000"/>
                </a:solidFill>
              </a:rPr>
              <a:t> </a:t>
            </a:r>
            <a:r>
              <a:rPr lang="en-US" sz="3600" b="1" dirty="0" err="1">
                <a:solidFill>
                  <a:srgbClr val="FF0000"/>
                </a:solidFill>
              </a:rPr>
              <a:t>khí</a:t>
            </a:r>
            <a:r>
              <a:rPr lang="en-US" sz="3600" b="1" dirty="0">
                <a:solidFill>
                  <a:srgbClr val="FF0000"/>
                </a:solidFill>
              </a:rPr>
              <a:t> </a:t>
            </a:r>
            <a:r>
              <a:rPr lang="en-US" sz="3600" b="1" dirty="0" err="1">
                <a:solidFill>
                  <a:srgbClr val="FF0000"/>
                </a:solidFill>
              </a:rPr>
              <a:t>hậu</a:t>
            </a:r>
            <a:r>
              <a:rPr lang="en-US" sz="3600" b="1" dirty="0">
                <a:solidFill>
                  <a:srgbClr val="FF0000"/>
                </a:solidFill>
              </a:rPr>
              <a:t> </a:t>
            </a:r>
            <a:r>
              <a:rPr lang="en-US" sz="3600" b="1" dirty="0" err="1">
                <a:solidFill>
                  <a:srgbClr val="FF0000"/>
                </a:solidFill>
              </a:rPr>
              <a:t>giữa</a:t>
            </a:r>
            <a:r>
              <a:rPr lang="en-US" sz="3600" b="1" dirty="0">
                <a:solidFill>
                  <a:srgbClr val="FF0000"/>
                </a:solidFill>
              </a:rPr>
              <a:t> </a:t>
            </a:r>
            <a:r>
              <a:rPr lang="en-US" sz="3600" b="1" dirty="0" err="1">
                <a:solidFill>
                  <a:srgbClr val="FF0000"/>
                </a:solidFill>
              </a:rPr>
              <a:t>miền</a:t>
            </a:r>
            <a:r>
              <a:rPr lang="en-US" sz="3600" b="1" dirty="0">
                <a:solidFill>
                  <a:srgbClr val="FF0000"/>
                </a:solidFill>
              </a:rPr>
              <a:t> </a:t>
            </a:r>
            <a:r>
              <a:rPr lang="en-US" sz="3600" b="1" dirty="0" err="1">
                <a:solidFill>
                  <a:srgbClr val="FF0000"/>
                </a:solidFill>
              </a:rPr>
              <a:t>Bắc</a:t>
            </a:r>
            <a:r>
              <a:rPr lang="en-US" sz="3600" b="1" dirty="0">
                <a:solidFill>
                  <a:srgbClr val="FF0000"/>
                </a:solidFill>
              </a:rPr>
              <a:t> </a:t>
            </a:r>
            <a:r>
              <a:rPr lang="en-US" sz="3600" b="1" dirty="0" err="1">
                <a:solidFill>
                  <a:srgbClr val="FF0000"/>
                </a:solidFill>
              </a:rPr>
              <a:t>và</a:t>
            </a:r>
            <a:r>
              <a:rPr lang="en-US" sz="3600" b="1" dirty="0">
                <a:solidFill>
                  <a:srgbClr val="FF0000"/>
                </a:solidFill>
              </a:rPr>
              <a:t> </a:t>
            </a:r>
            <a:r>
              <a:rPr lang="en-US" sz="3600" b="1" dirty="0" err="1">
                <a:solidFill>
                  <a:srgbClr val="FF0000"/>
                </a:solidFill>
              </a:rPr>
              <a:t>miền</a:t>
            </a:r>
            <a:r>
              <a:rPr lang="en-US" sz="3600" b="1" dirty="0">
                <a:solidFill>
                  <a:srgbClr val="FF0000"/>
                </a:solidFill>
              </a:rPr>
              <a:t> Nam </a:t>
            </a:r>
            <a:r>
              <a:rPr lang="en-US" sz="3600" b="1" dirty="0" err="1">
                <a:solidFill>
                  <a:srgbClr val="FF0000"/>
                </a:solidFill>
              </a:rPr>
              <a:t>Việt</a:t>
            </a:r>
            <a:r>
              <a:rPr lang="en-US" sz="3600" b="1" dirty="0">
                <a:solidFill>
                  <a:srgbClr val="FF0000"/>
                </a:solidFill>
              </a:rPr>
              <a:t> Nam.</a:t>
            </a:r>
            <a:r>
              <a:rPr lang="en-US" sz="3600" dirty="0">
                <a:solidFill>
                  <a:srgbClr val="FF0000"/>
                </a:solidFill>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additive="base">
                                        <p:cTn id="7" dur="500" fill="hold"/>
                                        <p:tgtEl>
                                          <p:spTgt spid="31748"/>
                                        </p:tgtEl>
                                        <p:attrNameLst>
                                          <p:attrName>ppt_x</p:attrName>
                                        </p:attrNameLst>
                                      </p:cBhvr>
                                      <p:tavLst>
                                        <p:tav tm="0">
                                          <p:val>
                                            <p:strVal val="0-#ppt_w/2"/>
                                          </p:val>
                                        </p:tav>
                                        <p:tav tm="100000">
                                          <p:val>
                                            <p:strVal val="#ppt_x"/>
                                          </p:val>
                                        </p:tav>
                                      </p:tavLst>
                                    </p:anim>
                                    <p:anim calcmode="lin" valueType="num">
                                      <p:cBhvr additive="base">
                                        <p:cTn id="8" dur="500" fill="hold"/>
                                        <p:tgtEl>
                                          <p:spTgt spid="317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Đóng"/>
          <p:cNvPicPr>
            <a:picLocks noChangeAspect="1" noChangeArrowheads="1"/>
          </p:cNvPicPr>
          <p:nvPr/>
        </p:nvPicPr>
        <p:blipFill>
          <a:blip r:embed="rId3" r:link="rId4"/>
          <a:srcRect/>
          <a:stretch>
            <a:fillRect/>
          </a:stretch>
        </p:blipFill>
        <p:spPr bwMode="auto">
          <a:xfrm>
            <a:off x="228600" y="228600"/>
            <a:ext cx="8839200" cy="6477000"/>
          </a:xfrm>
          <a:prstGeom prst="rect">
            <a:avLst/>
          </a:prstGeom>
          <a:noFill/>
          <a:ln w="9525">
            <a:noFill/>
            <a:miter lim="800000"/>
            <a:headEnd/>
            <a:tailEnd/>
          </a:ln>
        </p:spPr>
      </p:pic>
      <p:sp>
        <p:nvSpPr>
          <p:cNvPr id="33795" name="Text Box 3"/>
          <p:cNvSpPr txBox="1">
            <a:spLocks noChangeArrowheads="1"/>
          </p:cNvSpPr>
          <p:nvPr/>
        </p:nvSpPr>
        <p:spPr bwMode="auto">
          <a:xfrm>
            <a:off x="1005348" y="5953125"/>
            <a:ext cx="5334000" cy="523875"/>
          </a:xfrm>
          <a:prstGeom prst="rect">
            <a:avLst/>
          </a:prstGeom>
          <a:noFill/>
          <a:ln w="9525">
            <a:noFill/>
            <a:miter lim="800000"/>
            <a:headEnd/>
            <a:tailEnd/>
          </a:ln>
          <a:effectLst/>
        </p:spPr>
        <p:txBody>
          <a:bodyPr>
            <a:spAutoFit/>
          </a:bodyPr>
          <a:lstStyle/>
          <a:p>
            <a:pPr eaLnBrk="0" hangingPunct="0">
              <a:spcBef>
                <a:spcPct val="50000"/>
              </a:spcBef>
              <a:defRPr/>
            </a:pPr>
            <a:r>
              <a:rPr lang="en-US" sz="2800" b="1" dirty="0" err="1">
                <a:solidFill>
                  <a:srgbClr val="FFFF00"/>
                </a:solidFill>
                <a:effectLst>
                  <a:outerShdw blurRad="38100" dist="38100" dir="2700000" algn="tl">
                    <a:srgbClr val="C0C0C0"/>
                  </a:outerShdw>
                </a:effectLst>
                <a:latin typeface="Arial"/>
              </a:rPr>
              <a:t>Đường</a:t>
            </a:r>
            <a:r>
              <a:rPr lang="en-US" sz="2800" b="1" dirty="0">
                <a:solidFill>
                  <a:srgbClr val="FFFF00"/>
                </a:solidFill>
                <a:effectLst>
                  <a:outerShdw blurRad="38100" dist="38100" dir="2700000" algn="tl">
                    <a:srgbClr val="C0C0C0"/>
                  </a:outerShdw>
                </a:effectLst>
                <a:latin typeface="Arial"/>
              </a:rPr>
              <a:t> </a:t>
            </a:r>
            <a:r>
              <a:rPr lang="en-US" sz="2800" b="1" dirty="0" err="1">
                <a:solidFill>
                  <a:srgbClr val="FFFF00"/>
                </a:solidFill>
                <a:effectLst>
                  <a:outerShdw blurRad="38100" dist="38100" dir="2700000" algn="tl">
                    <a:srgbClr val="C0C0C0"/>
                  </a:outerShdw>
                </a:effectLst>
                <a:latin typeface="Arial"/>
              </a:rPr>
              <a:t>lên</a:t>
            </a:r>
            <a:r>
              <a:rPr lang="en-US" sz="2800" b="1" dirty="0">
                <a:solidFill>
                  <a:srgbClr val="FFFF00"/>
                </a:solidFill>
                <a:effectLst>
                  <a:outerShdw blurRad="38100" dist="38100" dir="2700000" algn="tl">
                    <a:srgbClr val="C0C0C0"/>
                  </a:outerShdw>
                </a:effectLst>
                <a:latin typeface="Arial"/>
              </a:rPr>
              <a:t>  </a:t>
            </a:r>
            <a:r>
              <a:rPr lang="en-US" sz="2800" b="1" dirty="0" smtClean="0">
                <a:solidFill>
                  <a:srgbClr val="FFFF00"/>
                </a:solidFill>
                <a:effectLst>
                  <a:outerShdw blurRad="38100" dist="38100" dir="2700000" algn="tl">
                    <a:srgbClr val="C0C0C0"/>
                  </a:outerShdw>
                </a:effectLst>
                <a:latin typeface="Arial"/>
              </a:rPr>
              <a:t>VQG  </a:t>
            </a:r>
            <a:r>
              <a:rPr lang="en-US" sz="2800" b="1" dirty="0" err="1">
                <a:solidFill>
                  <a:srgbClr val="FFFF00"/>
                </a:solidFill>
                <a:effectLst>
                  <a:outerShdw blurRad="38100" dist="38100" dir="2700000" algn="tl">
                    <a:srgbClr val="C0C0C0"/>
                  </a:outerShdw>
                </a:effectLst>
                <a:latin typeface="Arial"/>
              </a:rPr>
              <a:t>Bạch</a:t>
            </a:r>
            <a:r>
              <a:rPr lang="en-US" sz="2800" b="1" dirty="0">
                <a:solidFill>
                  <a:srgbClr val="FFFF00"/>
                </a:solidFill>
                <a:effectLst>
                  <a:outerShdw blurRad="38100" dist="38100" dir="2700000" algn="tl">
                    <a:srgbClr val="C0C0C0"/>
                  </a:outerShdw>
                </a:effectLst>
                <a:latin typeface="Arial"/>
              </a:rPr>
              <a:t> </a:t>
            </a:r>
            <a:r>
              <a:rPr lang="en-US" sz="2800" b="1" dirty="0" err="1">
                <a:solidFill>
                  <a:srgbClr val="FFFF00"/>
                </a:solidFill>
                <a:effectLst>
                  <a:outerShdw blurRad="38100" dist="38100" dir="2700000" algn="tl">
                    <a:srgbClr val="C0C0C0"/>
                  </a:outerShdw>
                </a:effectLst>
                <a:latin typeface="Arial"/>
              </a:rPr>
              <a:t>Mã</a:t>
            </a:r>
            <a:r>
              <a:rPr lang="en-US" sz="2800" b="1" dirty="0">
                <a:solidFill>
                  <a:srgbClr val="FFFF00"/>
                </a:solidFill>
                <a:effectLst>
                  <a:outerShdw blurRad="38100" dist="38100" dir="2700000" algn="tl">
                    <a:srgbClr val="C0C0C0"/>
                  </a:outerShdw>
                </a:effectLst>
                <a:latin typeface="Arial"/>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additive="base">
                                        <p:cTn id="7" dur="500" fill="hold"/>
                                        <p:tgtEl>
                                          <p:spTgt spid="33795"/>
                                        </p:tgtEl>
                                        <p:attrNameLst>
                                          <p:attrName>ppt_x</p:attrName>
                                        </p:attrNameLst>
                                      </p:cBhvr>
                                      <p:tavLst>
                                        <p:tav tm="0">
                                          <p:val>
                                            <p:strVal val="0-#ppt_w/2"/>
                                          </p:val>
                                        </p:tav>
                                        <p:tav tm="100000">
                                          <p:val>
                                            <p:strVal val="#ppt_x"/>
                                          </p:val>
                                        </p:tav>
                                      </p:tavLst>
                                    </p:anim>
                                    <p:anim calcmode="lin" valueType="num">
                                      <p:cBhvr additive="base">
                                        <p:cTn id="8" dur="500" fill="hold"/>
                                        <p:tgtEl>
                                          <p:spTgt spid="337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bm1"/>
          <p:cNvPicPr>
            <a:picLocks noChangeAspect="1" noChangeArrowheads="1"/>
          </p:cNvPicPr>
          <p:nvPr/>
        </p:nvPicPr>
        <p:blipFill>
          <a:blip r:embed="rId3"/>
          <a:srcRect/>
          <a:stretch>
            <a:fillRect/>
          </a:stretch>
        </p:blipFill>
        <p:spPr bwMode="auto">
          <a:xfrm>
            <a:off x="93663" y="2438400"/>
            <a:ext cx="4783137" cy="4343400"/>
          </a:xfrm>
          <a:prstGeom prst="rect">
            <a:avLst/>
          </a:prstGeom>
          <a:noFill/>
          <a:ln w="9525">
            <a:noFill/>
            <a:miter lim="800000"/>
            <a:headEnd/>
            <a:tailEnd/>
          </a:ln>
        </p:spPr>
      </p:pic>
      <p:sp>
        <p:nvSpPr>
          <p:cNvPr id="35843" name="Text Box 3"/>
          <p:cNvSpPr txBox="1">
            <a:spLocks noChangeArrowheads="1"/>
          </p:cNvSpPr>
          <p:nvPr/>
        </p:nvSpPr>
        <p:spPr bwMode="auto">
          <a:xfrm>
            <a:off x="76200" y="0"/>
            <a:ext cx="8915400" cy="2246313"/>
          </a:xfrm>
          <a:prstGeom prst="rect">
            <a:avLst/>
          </a:prstGeom>
          <a:noFill/>
          <a:ln w="9525">
            <a:noFill/>
            <a:miter lim="800000"/>
            <a:headEnd/>
            <a:tailEnd/>
          </a:ln>
        </p:spPr>
        <p:txBody>
          <a:bodyPr>
            <a:spAutoFit/>
          </a:bodyPr>
          <a:lstStyle/>
          <a:p>
            <a:pPr algn="just" eaLnBrk="0" hangingPunct="0">
              <a:spcBef>
                <a:spcPct val="50000"/>
              </a:spcBef>
            </a:pPr>
            <a:r>
              <a:rPr lang="en-US" sz="2800" b="1" dirty="0" err="1">
                <a:solidFill>
                  <a:srgbClr val="0000CC"/>
                </a:solidFill>
              </a:rPr>
              <a:t>Hằng</a:t>
            </a:r>
            <a:r>
              <a:rPr lang="en-US" sz="2800" b="1" dirty="0">
                <a:solidFill>
                  <a:srgbClr val="0000CC"/>
                </a:solidFill>
              </a:rPr>
              <a:t> </a:t>
            </a:r>
            <a:r>
              <a:rPr lang="en-US" sz="2800" b="1" dirty="0" err="1">
                <a:solidFill>
                  <a:srgbClr val="0000CC"/>
                </a:solidFill>
              </a:rPr>
              <a:t>năm</a:t>
            </a:r>
            <a:r>
              <a:rPr lang="en-US" sz="2800" b="1" dirty="0">
                <a:solidFill>
                  <a:srgbClr val="0000CC"/>
                </a:solidFill>
              </a:rPr>
              <a:t> </a:t>
            </a:r>
            <a:r>
              <a:rPr lang="en-US" sz="2800" b="1" dirty="0" err="1">
                <a:solidFill>
                  <a:srgbClr val="0000CC"/>
                </a:solidFill>
              </a:rPr>
              <a:t>Bạch</a:t>
            </a:r>
            <a:r>
              <a:rPr lang="en-US" sz="2800" b="1" dirty="0">
                <a:solidFill>
                  <a:srgbClr val="0000CC"/>
                </a:solidFill>
              </a:rPr>
              <a:t> </a:t>
            </a:r>
            <a:r>
              <a:rPr lang="en-US" sz="2800" b="1" dirty="0" err="1">
                <a:solidFill>
                  <a:srgbClr val="0000CC"/>
                </a:solidFill>
              </a:rPr>
              <a:t>Mã</a:t>
            </a:r>
            <a:r>
              <a:rPr lang="en-US" sz="2800" b="1" dirty="0">
                <a:solidFill>
                  <a:srgbClr val="0000CC"/>
                </a:solidFill>
              </a:rPr>
              <a:t> </a:t>
            </a:r>
            <a:r>
              <a:rPr lang="en-US" sz="2800" b="1" dirty="0" err="1">
                <a:solidFill>
                  <a:srgbClr val="0000CC"/>
                </a:solidFill>
              </a:rPr>
              <a:t>vẫn</a:t>
            </a:r>
            <a:r>
              <a:rPr lang="en-US" sz="2800" b="1" dirty="0">
                <a:solidFill>
                  <a:srgbClr val="0000CC"/>
                </a:solidFill>
              </a:rPr>
              <a:t> </a:t>
            </a:r>
            <a:r>
              <a:rPr lang="en-US" sz="2800" b="1" dirty="0" err="1">
                <a:solidFill>
                  <a:srgbClr val="0000CC"/>
                </a:solidFill>
              </a:rPr>
              <a:t>đón</a:t>
            </a:r>
            <a:r>
              <a:rPr lang="en-US" sz="2800" b="1" dirty="0">
                <a:solidFill>
                  <a:srgbClr val="0000CC"/>
                </a:solidFill>
              </a:rPr>
              <a:t> </a:t>
            </a:r>
            <a:r>
              <a:rPr lang="en-US" sz="2800" b="1" dirty="0" err="1">
                <a:solidFill>
                  <a:srgbClr val="0000CC"/>
                </a:solidFill>
              </a:rPr>
              <a:t>khoảng</a:t>
            </a:r>
            <a:r>
              <a:rPr lang="en-US" sz="2800" b="1" dirty="0">
                <a:solidFill>
                  <a:srgbClr val="0000CC"/>
                </a:solidFill>
              </a:rPr>
              <a:t> 15.000 du </a:t>
            </a:r>
            <a:r>
              <a:rPr lang="en-US" sz="2800" b="1" dirty="0" err="1">
                <a:solidFill>
                  <a:srgbClr val="0000CC"/>
                </a:solidFill>
              </a:rPr>
              <a:t>khách</a:t>
            </a:r>
            <a:r>
              <a:rPr lang="en-US" sz="2800" b="1" dirty="0">
                <a:solidFill>
                  <a:srgbClr val="0000CC"/>
                </a:solidFill>
              </a:rPr>
              <a:t>. </a:t>
            </a:r>
            <a:r>
              <a:rPr lang="en-US" sz="2800" b="1" dirty="0" err="1">
                <a:solidFill>
                  <a:srgbClr val="0000CC"/>
                </a:solidFill>
              </a:rPr>
              <a:t>Họ</a:t>
            </a:r>
            <a:r>
              <a:rPr lang="en-US" sz="2800" b="1" dirty="0">
                <a:solidFill>
                  <a:srgbClr val="0000CC"/>
                </a:solidFill>
              </a:rPr>
              <a:t> </a:t>
            </a:r>
            <a:r>
              <a:rPr lang="en-US" sz="2800" b="1" dirty="0" err="1">
                <a:solidFill>
                  <a:srgbClr val="0000CC"/>
                </a:solidFill>
              </a:rPr>
              <a:t>đến</a:t>
            </a:r>
            <a:r>
              <a:rPr lang="en-US" sz="2800" b="1" dirty="0">
                <a:solidFill>
                  <a:srgbClr val="0000CC"/>
                </a:solidFill>
              </a:rPr>
              <a:t> </a:t>
            </a:r>
            <a:r>
              <a:rPr lang="en-US" sz="2800" b="1" dirty="0" err="1">
                <a:solidFill>
                  <a:srgbClr val="0000CC"/>
                </a:solidFill>
              </a:rPr>
              <a:t>Bạch</a:t>
            </a:r>
            <a:r>
              <a:rPr lang="en-US" sz="2800" b="1" dirty="0">
                <a:solidFill>
                  <a:srgbClr val="0000CC"/>
                </a:solidFill>
              </a:rPr>
              <a:t> </a:t>
            </a:r>
            <a:r>
              <a:rPr lang="en-US" sz="2800" b="1" dirty="0" err="1">
                <a:solidFill>
                  <a:srgbClr val="0000CC"/>
                </a:solidFill>
              </a:rPr>
              <a:t>Mã</a:t>
            </a:r>
            <a:r>
              <a:rPr lang="en-US" sz="2800" b="1" dirty="0">
                <a:solidFill>
                  <a:srgbClr val="0000CC"/>
                </a:solidFill>
              </a:rPr>
              <a:t> </a:t>
            </a:r>
            <a:r>
              <a:rPr lang="en-US" sz="2800" b="1" dirty="0" err="1">
                <a:solidFill>
                  <a:srgbClr val="0000CC"/>
                </a:solidFill>
              </a:rPr>
              <a:t>để</a:t>
            </a:r>
            <a:r>
              <a:rPr lang="en-US" sz="2800" b="1" dirty="0">
                <a:solidFill>
                  <a:srgbClr val="0000CC"/>
                </a:solidFill>
              </a:rPr>
              <a:t> </a:t>
            </a:r>
            <a:r>
              <a:rPr lang="en-US" sz="2800" b="1" dirty="0" err="1">
                <a:solidFill>
                  <a:srgbClr val="0000CC"/>
                </a:solidFill>
              </a:rPr>
              <a:t>tận</a:t>
            </a:r>
            <a:r>
              <a:rPr lang="en-US" sz="2800" b="1" dirty="0">
                <a:solidFill>
                  <a:srgbClr val="0000CC"/>
                </a:solidFill>
              </a:rPr>
              <a:t> </a:t>
            </a:r>
            <a:r>
              <a:rPr lang="en-US" sz="2800" b="1" dirty="0" err="1">
                <a:solidFill>
                  <a:srgbClr val="0000CC"/>
                </a:solidFill>
              </a:rPr>
              <a:t>hưởng</a:t>
            </a:r>
            <a:r>
              <a:rPr lang="en-US" sz="2800" b="1" dirty="0">
                <a:solidFill>
                  <a:srgbClr val="0000CC"/>
                </a:solidFill>
              </a:rPr>
              <a:t> </a:t>
            </a:r>
            <a:r>
              <a:rPr lang="en-US" sz="2800" b="1" dirty="0" err="1">
                <a:solidFill>
                  <a:srgbClr val="0000CC"/>
                </a:solidFill>
              </a:rPr>
              <a:t>không</a:t>
            </a:r>
            <a:r>
              <a:rPr lang="en-US" sz="2800" b="1" dirty="0">
                <a:solidFill>
                  <a:srgbClr val="0000CC"/>
                </a:solidFill>
              </a:rPr>
              <a:t> </a:t>
            </a:r>
            <a:r>
              <a:rPr lang="en-US" sz="2800" b="1" dirty="0" err="1">
                <a:solidFill>
                  <a:srgbClr val="0000CC"/>
                </a:solidFill>
              </a:rPr>
              <a:t>khí</a:t>
            </a:r>
            <a:r>
              <a:rPr lang="en-US" sz="2800" b="1" dirty="0">
                <a:solidFill>
                  <a:srgbClr val="0000CC"/>
                </a:solidFill>
              </a:rPr>
              <a:t> </a:t>
            </a:r>
            <a:r>
              <a:rPr lang="en-US" sz="2800" b="1" dirty="0" err="1">
                <a:solidFill>
                  <a:srgbClr val="0000CC"/>
                </a:solidFill>
              </a:rPr>
              <a:t>trong</a:t>
            </a:r>
            <a:r>
              <a:rPr lang="en-US" sz="2800" b="1" dirty="0">
                <a:solidFill>
                  <a:srgbClr val="0000CC"/>
                </a:solidFill>
              </a:rPr>
              <a:t> </a:t>
            </a:r>
            <a:r>
              <a:rPr lang="en-US" sz="2800" b="1" dirty="0" err="1">
                <a:solidFill>
                  <a:srgbClr val="0000CC"/>
                </a:solidFill>
              </a:rPr>
              <a:t>lành</a:t>
            </a:r>
            <a:r>
              <a:rPr lang="en-US" sz="2800" b="1" dirty="0">
                <a:solidFill>
                  <a:srgbClr val="0000CC"/>
                </a:solidFill>
              </a:rPr>
              <a:t>, </a:t>
            </a:r>
            <a:r>
              <a:rPr lang="en-US" sz="2800" b="1" dirty="0" err="1">
                <a:solidFill>
                  <a:srgbClr val="0000CC"/>
                </a:solidFill>
              </a:rPr>
              <a:t>được</a:t>
            </a:r>
            <a:r>
              <a:rPr lang="en-US" sz="2800" b="1" dirty="0">
                <a:solidFill>
                  <a:srgbClr val="0000CC"/>
                </a:solidFill>
              </a:rPr>
              <a:t> </a:t>
            </a:r>
            <a:r>
              <a:rPr lang="en-US" sz="2800" b="1" dirty="0" err="1">
                <a:solidFill>
                  <a:srgbClr val="0000CC"/>
                </a:solidFill>
              </a:rPr>
              <a:t>xem</a:t>
            </a:r>
            <a:r>
              <a:rPr lang="en-US" sz="2800" b="1" dirty="0">
                <a:solidFill>
                  <a:srgbClr val="0000CC"/>
                </a:solidFill>
              </a:rPr>
              <a:t> </a:t>
            </a:r>
            <a:r>
              <a:rPr lang="en-US" sz="2800" b="1" dirty="0" err="1">
                <a:solidFill>
                  <a:srgbClr val="0000CC"/>
                </a:solidFill>
              </a:rPr>
              <a:t>sự</a:t>
            </a:r>
            <a:r>
              <a:rPr lang="en-US" sz="2800" b="1" dirty="0">
                <a:solidFill>
                  <a:srgbClr val="0000CC"/>
                </a:solidFill>
              </a:rPr>
              <a:t> </a:t>
            </a:r>
            <a:r>
              <a:rPr lang="en-US" sz="2800" b="1" dirty="0" err="1">
                <a:solidFill>
                  <a:srgbClr val="0000CC"/>
                </a:solidFill>
              </a:rPr>
              <a:t>đa</a:t>
            </a:r>
            <a:r>
              <a:rPr lang="en-US" sz="2800" b="1" dirty="0">
                <a:solidFill>
                  <a:srgbClr val="0000CC"/>
                </a:solidFill>
              </a:rPr>
              <a:t> </a:t>
            </a:r>
            <a:r>
              <a:rPr lang="en-US" sz="2800" b="1" dirty="0" err="1">
                <a:solidFill>
                  <a:srgbClr val="0000CC"/>
                </a:solidFill>
              </a:rPr>
              <a:t>dạng</a:t>
            </a:r>
            <a:r>
              <a:rPr lang="en-US" sz="2800" b="1" dirty="0">
                <a:solidFill>
                  <a:srgbClr val="0000CC"/>
                </a:solidFill>
              </a:rPr>
              <a:t> </a:t>
            </a:r>
            <a:r>
              <a:rPr lang="en-US" sz="2800" b="1" dirty="0" err="1">
                <a:solidFill>
                  <a:srgbClr val="0000CC"/>
                </a:solidFill>
              </a:rPr>
              <a:t>sinh</a:t>
            </a:r>
            <a:r>
              <a:rPr lang="en-US" sz="2800" b="1" dirty="0">
                <a:solidFill>
                  <a:srgbClr val="0000CC"/>
                </a:solidFill>
              </a:rPr>
              <a:t> </a:t>
            </a:r>
            <a:r>
              <a:rPr lang="en-US" sz="2800" b="1" dirty="0" err="1">
                <a:solidFill>
                  <a:srgbClr val="0000CC"/>
                </a:solidFill>
              </a:rPr>
              <a:t>thái</a:t>
            </a:r>
            <a:r>
              <a:rPr lang="en-US" sz="2800" b="1" dirty="0">
                <a:solidFill>
                  <a:srgbClr val="0000CC"/>
                </a:solidFill>
              </a:rPr>
              <a:t> </a:t>
            </a:r>
            <a:r>
              <a:rPr lang="en-US" sz="2800" b="1" dirty="0" err="1">
                <a:solidFill>
                  <a:srgbClr val="0000CC"/>
                </a:solidFill>
              </a:rPr>
              <a:t>với</a:t>
            </a:r>
            <a:r>
              <a:rPr lang="en-US" sz="2800" b="1" dirty="0">
                <a:solidFill>
                  <a:srgbClr val="0000CC"/>
                </a:solidFill>
              </a:rPr>
              <a:t> </a:t>
            </a:r>
            <a:r>
              <a:rPr lang="en-US" sz="2800" b="1" dirty="0" err="1">
                <a:solidFill>
                  <a:srgbClr val="0000CC"/>
                </a:solidFill>
              </a:rPr>
              <a:t>sự</a:t>
            </a:r>
            <a:r>
              <a:rPr lang="en-US" sz="2800" b="1" dirty="0">
                <a:solidFill>
                  <a:srgbClr val="0000CC"/>
                </a:solidFill>
              </a:rPr>
              <a:t> </a:t>
            </a:r>
            <a:r>
              <a:rPr lang="en-US" sz="2800" b="1" dirty="0" err="1">
                <a:solidFill>
                  <a:srgbClr val="0000CC"/>
                </a:solidFill>
              </a:rPr>
              <a:t>hiện</a:t>
            </a:r>
            <a:r>
              <a:rPr lang="en-US" sz="2800" b="1" dirty="0">
                <a:solidFill>
                  <a:srgbClr val="0000CC"/>
                </a:solidFill>
              </a:rPr>
              <a:t> </a:t>
            </a:r>
            <a:r>
              <a:rPr lang="en-US" sz="2800" b="1" dirty="0" err="1">
                <a:solidFill>
                  <a:srgbClr val="0000CC"/>
                </a:solidFill>
              </a:rPr>
              <a:t>diện</a:t>
            </a:r>
            <a:r>
              <a:rPr lang="en-US" sz="2800" b="1" dirty="0">
                <a:solidFill>
                  <a:srgbClr val="0000CC"/>
                </a:solidFill>
              </a:rPr>
              <a:t> </a:t>
            </a:r>
            <a:r>
              <a:rPr lang="en-US" sz="2800" b="1" dirty="0" err="1">
                <a:solidFill>
                  <a:srgbClr val="0000CC"/>
                </a:solidFill>
              </a:rPr>
              <a:t>của</a:t>
            </a:r>
            <a:r>
              <a:rPr lang="en-US" sz="2800" b="1" dirty="0">
                <a:solidFill>
                  <a:srgbClr val="0000CC"/>
                </a:solidFill>
              </a:rPr>
              <a:t> </a:t>
            </a:r>
            <a:r>
              <a:rPr lang="en-US" sz="2800" b="1" dirty="0" err="1">
                <a:solidFill>
                  <a:srgbClr val="0000CC"/>
                </a:solidFill>
              </a:rPr>
              <a:t>những</a:t>
            </a:r>
            <a:r>
              <a:rPr lang="en-US" sz="2800" b="1" dirty="0">
                <a:solidFill>
                  <a:srgbClr val="0000CC"/>
                </a:solidFill>
              </a:rPr>
              <a:t> </a:t>
            </a:r>
            <a:r>
              <a:rPr lang="en-US" sz="2800" b="1" dirty="0" err="1">
                <a:solidFill>
                  <a:srgbClr val="0000CC"/>
                </a:solidFill>
              </a:rPr>
              <a:t>loài</a:t>
            </a:r>
            <a:r>
              <a:rPr lang="en-US" sz="2800" b="1" dirty="0">
                <a:solidFill>
                  <a:srgbClr val="0000CC"/>
                </a:solidFill>
              </a:rPr>
              <a:t> </a:t>
            </a:r>
            <a:r>
              <a:rPr lang="en-US" sz="2800" b="1" dirty="0" err="1">
                <a:solidFill>
                  <a:srgbClr val="0000CC"/>
                </a:solidFill>
              </a:rPr>
              <a:t>thú</a:t>
            </a:r>
            <a:r>
              <a:rPr lang="en-US" sz="2800" b="1" dirty="0">
                <a:solidFill>
                  <a:srgbClr val="0000CC"/>
                </a:solidFill>
              </a:rPr>
              <a:t> </a:t>
            </a:r>
            <a:r>
              <a:rPr lang="en-US" sz="2800" b="1" dirty="0" err="1">
                <a:solidFill>
                  <a:srgbClr val="0000CC"/>
                </a:solidFill>
              </a:rPr>
              <a:t>hoang</a:t>
            </a:r>
            <a:r>
              <a:rPr lang="en-US" sz="2800" b="1" dirty="0">
                <a:solidFill>
                  <a:srgbClr val="0000CC"/>
                </a:solidFill>
              </a:rPr>
              <a:t>, </a:t>
            </a:r>
            <a:r>
              <a:rPr lang="en-US" sz="2800" b="1" dirty="0" err="1">
                <a:solidFill>
                  <a:srgbClr val="0000CC"/>
                </a:solidFill>
              </a:rPr>
              <a:t>chim</a:t>
            </a:r>
            <a:r>
              <a:rPr lang="en-US" sz="2800" b="1" dirty="0">
                <a:solidFill>
                  <a:srgbClr val="0000CC"/>
                </a:solidFill>
              </a:rPr>
              <a:t> </a:t>
            </a:r>
            <a:r>
              <a:rPr lang="en-US" sz="2800" b="1" dirty="0" err="1">
                <a:solidFill>
                  <a:srgbClr val="0000CC"/>
                </a:solidFill>
              </a:rPr>
              <a:t>muông</a:t>
            </a:r>
            <a:r>
              <a:rPr lang="en-US" sz="2800" b="1" dirty="0">
                <a:solidFill>
                  <a:srgbClr val="0000CC"/>
                </a:solidFill>
              </a:rPr>
              <a:t> </a:t>
            </a:r>
            <a:r>
              <a:rPr lang="en-US" sz="2800" b="1" dirty="0" err="1">
                <a:solidFill>
                  <a:srgbClr val="0000CC"/>
                </a:solidFill>
              </a:rPr>
              <a:t>quý</a:t>
            </a:r>
            <a:r>
              <a:rPr lang="en-US" sz="2800" b="1" dirty="0">
                <a:solidFill>
                  <a:srgbClr val="0000CC"/>
                </a:solidFill>
              </a:rPr>
              <a:t> </a:t>
            </a:r>
            <a:r>
              <a:rPr lang="en-US" sz="2800" b="1" dirty="0" err="1">
                <a:solidFill>
                  <a:srgbClr val="0000CC"/>
                </a:solidFill>
              </a:rPr>
              <a:t>hiếm</a:t>
            </a:r>
            <a:r>
              <a:rPr lang="en-US" sz="2800" b="1" dirty="0">
                <a:solidFill>
                  <a:srgbClr val="0000CC"/>
                </a:solidFill>
              </a:rPr>
              <a:t> </a:t>
            </a:r>
            <a:r>
              <a:rPr lang="en-US" sz="2800" b="1" dirty="0" err="1">
                <a:solidFill>
                  <a:srgbClr val="0000CC"/>
                </a:solidFill>
              </a:rPr>
              <a:t>đang</a:t>
            </a:r>
            <a:r>
              <a:rPr lang="en-US" sz="2800" b="1" dirty="0">
                <a:solidFill>
                  <a:srgbClr val="0000CC"/>
                </a:solidFill>
              </a:rPr>
              <a:t> </a:t>
            </a:r>
            <a:r>
              <a:rPr lang="en-US" sz="2800" b="1" dirty="0" err="1">
                <a:solidFill>
                  <a:srgbClr val="0000CC"/>
                </a:solidFill>
              </a:rPr>
              <a:t>còn</a:t>
            </a:r>
            <a:r>
              <a:rPr lang="en-US" sz="2800" b="1" dirty="0">
                <a:solidFill>
                  <a:srgbClr val="0000CC"/>
                </a:solidFill>
              </a:rPr>
              <a:t> </a:t>
            </a:r>
            <a:r>
              <a:rPr lang="en-US" sz="2800" b="1" dirty="0" err="1">
                <a:solidFill>
                  <a:srgbClr val="0000CC"/>
                </a:solidFill>
              </a:rPr>
              <a:t>lại</a:t>
            </a:r>
            <a:r>
              <a:rPr lang="en-US" sz="2800" b="1" dirty="0">
                <a:solidFill>
                  <a:srgbClr val="0000CC"/>
                </a:solidFill>
              </a:rPr>
              <a:t> ở </a:t>
            </a:r>
            <a:r>
              <a:rPr lang="en-US" sz="2800" b="1" dirty="0" err="1">
                <a:solidFill>
                  <a:srgbClr val="0000CC"/>
                </a:solidFill>
              </a:rPr>
              <a:t>nơi</a:t>
            </a:r>
            <a:r>
              <a:rPr lang="en-US" sz="2800" b="1" dirty="0">
                <a:solidFill>
                  <a:srgbClr val="0000CC"/>
                </a:solidFill>
              </a:rPr>
              <a:t> </a:t>
            </a:r>
            <a:r>
              <a:rPr lang="en-US" sz="2800" b="1" dirty="0" err="1">
                <a:solidFill>
                  <a:srgbClr val="0000CC"/>
                </a:solidFill>
              </a:rPr>
              <a:t>đây</a:t>
            </a:r>
            <a:r>
              <a:rPr lang="en-US" sz="2800" b="1" dirty="0">
                <a:solidFill>
                  <a:srgbClr val="0000CC"/>
                </a:solidFill>
              </a:rPr>
              <a:t>. </a:t>
            </a:r>
          </a:p>
        </p:txBody>
      </p:sp>
      <p:sp>
        <p:nvSpPr>
          <p:cNvPr id="22532" name="Rectangle 4"/>
          <p:cNvSpPr>
            <a:spLocks noChangeArrowheads="1"/>
          </p:cNvSpPr>
          <p:nvPr/>
        </p:nvSpPr>
        <p:spPr bwMode="auto">
          <a:xfrm>
            <a:off x="3619500" y="571500"/>
            <a:ext cx="184150" cy="584200"/>
          </a:xfrm>
          <a:prstGeom prst="rect">
            <a:avLst/>
          </a:prstGeom>
          <a:noFill/>
          <a:ln w="9525">
            <a:noFill/>
            <a:miter lim="800000"/>
            <a:headEnd/>
            <a:tailEnd/>
          </a:ln>
        </p:spPr>
        <p:txBody>
          <a:bodyPr wrap="none" anchor="ctr">
            <a:spAutoFit/>
          </a:bodyPr>
          <a:lstStyle/>
          <a:p>
            <a:endParaRPr lang="en-US"/>
          </a:p>
        </p:txBody>
      </p:sp>
      <p:pic>
        <p:nvPicPr>
          <p:cNvPr id="22533" name="Picture 5" descr="ảnh"/>
          <p:cNvPicPr>
            <a:picLocks noChangeAspect="1" noChangeArrowheads="1"/>
          </p:cNvPicPr>
          <p:nvPr/>
        </p:nvPicPr>
        <p:blipFill>
          <a:blip r:embed="rId4" r:link="rId5"/>
          <a:srcRect/>
          <a:stretch>
            <a:fillRect/>
          </a:stretch>
        </p:blipFill>
        <p:spPr bwMode="auto">
          <a:xfrm>
            <a:off x="5029200" y="2438400"/>
            <a:ext cx="4114800" cy="3549650"/>
          </a:xfrm>
          <a:prstGeom prst="rect">
            <a:avLst/>
          </a:prstGeom>
          <a:noFill/>
          <a:ln w="9525">
            <a:noFill/>
            <a:miter lim="800000"/>
            <a:headEnd/>
            <a:tailEnd/>
          </a:ln>
        </p:spPr>
      </p:pic>
      <p:sp>
        <p:nvSpPr>
          <p:cNvPr id="22534" name="Text Box 13"/>
          <p:cNvSpPr txBox="1">
            <a:spLocks noChangeArrowheads="1"/>
          </p:cNvSpPr>
          <p:nvPr/>
        </p:nvSpPr>
        <p:spPr bwMode="auto">
          <a:xfrm>
            <a:off x="4953000" y="5988050"/>
            <a:ext cx="4191000" cy="946150"/>
          </a:xfrm>
          <a:prstGeom prst="rect">
            <a:avLst/>
          </a:prstGeom>
          <a:noFill/>
          <a:ln w="9525">
            <a:noFill/>
            <a:miter lim="800000"/>
            <a:headEnd/>
            <a:tailEnd/>
          </a:ln>
        </p:spPr>
        <p:txBody>
          <a:bodyPr wrap="square">
            <a:spAutoFit/>
          </a:bodyPr>
          <a:lstStyle/>
          <a:p>
            <a:pPr eaLnBrk="0" hangingPunct="0">
              <a:spcBef>
                <a:spcPct val="50000"/>
              </a:spcBef>
            </a:pPr>
            <a:r>
              <a:rPr lang="en-US" sz="2700" b="1" dirty="0" err="1">
                <a:solidFill>
                  <a:srgbClr val="0000CC"/>
                </a:solidFill>
              </a:rPr>
              <a:t>Vườn</a:t>
            </a:r>
            <a:r>
              <a:rPr lang="en-US" sz="2700" b="1" dirty="0">
                <a:solidFill>
                  <a:srgbClr val="0000CC"/>
                </a:solidFill>
              </a:rPr>
              <a:t> </a:t>
            </a:r>
            <a:r>
              <a:rPr lang="en-US" sz="2700" b="1" dirty="0" err="1">
                <a:solidFill>
                  <a:srgbClr val="0000CC"/>
                </a:solidFill>
              </a:rPr>
              <a:t>quốc</a:t>
            </a:r>
            <a:r>
              <a:rPr lang="en-US" sz="2700" b="1" dirty="0">
                <a:solidFill>
                  <a:srgbClr val="0000CC"/>
                </a:solidFill>
              </a:rPr>
              <a:t> </a:t>
            </a:r>
            <a:r>
              <a:rPr lang="en-US" sz="2700" b="1" dirty="0" err="1">
                <a:solidFill>
                  <a:srgbClr val="0000CC"/>
                </a:solidFill>
              </a:rPr>
              <a:t>gia</a:t>
            </a:r>
            <a:r>
              <a:rPr lang="en-US" sz="2700" b="1" dirty="0">
                <a:solidFill>
                  <a:srgbClr val="0000CC"/>
                </a:solidFill>
              </a:rPr>
              <a:t> </a:t>
            </a:r>
            <a:r>
              <a:rPr lang="en-US" sz="2700" b="1" dirty="0" err="1">
                <a:solidFill>
                  <a:srgbClr val="0000CC"/>
                </a:solidFill>
              </a:rPr>
              <a:t>Bạch</a:t>
            </a:r>
            <a:r>
              <a:rPr lang="en-US" sz="2700" b="1" dirty="0">
                <a:solidFill>
                  <a:srgbClr val="0000CC"/>
                </a:solidFill>
              </a:rPr>
              <a:t> </a:t>
            </a:r>
            <a:r>
              <a:rPr lang="en-US" sz="2700" b="1" dirty="0" err="1" smtClean="0">
                <a:solidFill>
                  <a:srgbClr val="0000CC"/>
                </a:solidFill>
              </a:rPr>
              <a:t>Mã</a:t>
            </a:r>
            <a:r>
              <a:rPr lang="en-US" sz="2700" b="1" dirty="0" smtClean="0">
                <a:solidFill>
                  <a:srgbClr val="0000CC"/>
                </a:solidFill>
              </a:rPr>
              <a:t> </a:t>
            </a:r>
            <a:r>
              <a:rPr lang="en-US" sz="2700" b="1" dirty="0" err="1">
                <a:solidFill>
                  <a:srgbClr val="0000CC"/>
                </a:solidFill>
              </a:rPr>
              <a:t>Ảnh</a:t>
            </a:r>
            <a:r>
              <a:rPr lang="en-US" sz="2700" b="1" dirty="0">
                <a:solidFill>
                  <a:srgbClr val="0000CC"/>
                </a:solidFill>
              </a:rPr>
              <a:t>:</a:t>
            </a:r>
            <a:r>
              <a:rPr lang="en-US" sz="2700" b="1" i="1" dirty="0">
                <a:solidFill>
                  <a:srgbClr val="0000CC"/>
                </a:solidFill>
              </a:rPr>
              <a:t> Lao </a:t>
            </a:r>
            <a:r>
              <a:rPr lang="en-US" sz="2700" b="1" i="1" dirty="0" err="1">
                <a:solidFill>
                  <a:srgbClr val="0000CC"/>
                </a:solidFill>
              </a:rPr>
              <a:t>Động</a:t>
            </a:r>
            <a:r>
              <a:rPr lang="en-US" sz="2700" b="1" i="1" dirty="0">
                <a:solidFill>
                  <a:srgbClr val="0000CC"/>
                </a:solidFill>
              </a:rPr>
              <a:t>.</a:t>
            </a:r>
            <a:r>
              <a:rPr lang="en-US" sz="2700" b="1" dirty="0">
                <a:solidFill>
                  <a:srgbClr val="0000CC"/>
                </a:solidFill>
              </a:rPr>
              <a:t> </a:t>
            </a:r>
          </a:p>
        </p:txBody>
      </p:sp>
      <p:sp>
        <p:nvSpPr>
          <p:cNvPr id="22535" name="AutoShape 14">
            <a:hlinkClick r:id="rId6" action="ppaction://hlinksldjump" highlightClick="1"/>
          </p:cNvPr>
          <p:cNvSpPr>
            <a:spLocks noChangeArrowheads="1"/>
          </p:cNvSpPr>
          <p:nvPr/>
        </p:nvSpPr>
        <p:spPr bwMode="auto">
          <a:xfrm>
            <a:off x="0" y="0"/>
            <a:ext cx="228600" cy="381000"/>
          </a:xfrm>
          <a:prstGeom prst="actionButtonBackPrevious">
            <a:avLst/>
          </a:prstGeom>
          <a:gradFill rotWithShape="1">
            <a:gsLst>
              <a:gs pos="0">
                <a:schemeClr val="accent1"/>
              </a:gs>
              <a:gs pos="100000">
                <a:schemeClr val="bg1"/>
              </a:gs>
            </a:gsLst>
            <a:lin ang="5400000" scaled="1"/>
          </a:gradFill>
          <a:ln w="9525">
            <a:noFill/>
            <a:miter lim="800000"/>
            <a:headEnd/>
            <a:tailEnd/>
          </a:ln>
        </p:spPr>
        <p:txBody>
          <a:bodyPr wrap="none" anchor="ctr"/>
          <a:lstStyle/>
          <a:p>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wipe(down)">
                                      <p:cBhvr>
                                        <p:cTn id="7"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6158" name="PhotoImpact" r:id="rId4" imgW="7352381" imgH="9523810" progId="PI3.Image">
                  <p:embed/>
                </p:oleObj>
              </mc:Choice>
              <mc:Fallback>
                <p:oleObj name="PhotoImpact" r:id="rId4" imgW="7352381" imgH="9523810" progId="PI3.Imag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1" name="Rectangle 3"/>
          <p:cNvSpPr>
            <a:spLocks noGrp="1" noChangeArrowheads="1"/>
          </p:cNvSpPr>
          <p:nvPr>
            <p:ph type="title"/>
          </p:nvPr>
        </p:nvSpPr>
        <p:spPr>
          <a:xfrm>
            <a:off x="228600" y="2819400"/>
            <a:ext cx="3657600" cy="1143000"/>
          </a:xfrm>
        </p:spPr>
        <p:txBody>
          <a:bodyPr/>
          <a:lstStyle/>
          <a:p>
            <a:pPr algn="l" eaLnBrk="1" hangingPunct="1"/>
            <a:r>
              <a:rPr lang="en-US" sz="2400" b="1" smtClean="0">
                <a:solidFill>
                  <a:schemeClr val="tx1"/>
                </a:solidFill>
              </a:rPr>
              <a:t>Ở miền Bắc</a:t>
            </a:r>
            <a:r>
              <a:rPr lang="en-US" sz="2400" b="1" smtClean="0"/>
              <a:t>, ứng với hai mùa gió là mùa hạ và mùa đông. </a:t>
            </a:r>
            <a:br>
              <a:rPr lang="en-US" sz="2400" b="1" smtClean="0"/>
            </a:br>
            <a:r>
              <a:rPr lang="en-US" sz="2400" b="1" smtClean="0"/>
              <a:t>Mùa hạ trời nóng và có nhiều mưa. </a:t>
            </a:r>
            <a:br>
              <a:rPr lang="en-US" sz="2400" b="1" smtClean="0"/>
            </a:br>
            <a:r>
              <a:rPr lang="en-US" sz="2400" b="1" smtClean="0">
                <a:solidFill>
                  <a:srgbClr val="FF0000"/>
                </a:solidFill>
              </a:rPr>
              <a:t>Mùa đông lạnh và ít mưa</a:t>
            </a:r>
            <a:r>
              <a:rPr lang="en-US" sz="2400" b="1" smtClean="0"/>
              <a:t>. </a:t>
            </a:r>
            <a:br>
              <a:rPr lang="en-US" sz="2400" b="1" smtClean="0"/>
            </a:br>
            <a:r>
              <a:rPr lang="en-US" sz="2400" b="1" smtClean="0">
                <a:solidFill>
                  <a:srgbClr val="0000CC"/>
                </a:solidFill>
              </a:rPr>
              <a:t>Giữa hai mùa là những thời kỳ chuyển tiếp, quen gọi là mùa xuân và mùa thu.</a:t>
            </a:r>
            <a:br>
              <a:rPr lang="en-US" sz="2400" b="1" smtClean="0">
                <a:solidFill>
                  <a:srgbClr val="0000CC"/>
                </a:solidFill>
              </a:rPr>
            </a:br>
            <a:r>
              <a:rPr lang="en-US" sz="2400" b="1" smtClean="0"/>
              <a:t> Mùa xuân có mưa phùn ẩm ướt; mùa thu trời se lạnh, khô hanh.</a:t>
            </a:r>
          </a:p>
        </p:txBody>
      </p:sp>
      <p:graphicFrame>
        <p:nvGraphicFramePr>
          <p:cNvPr id="6147" name="Object 4"/>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6159" name="PhotoImpact" r:id="rId6" imgW="7352381" imgH="9523810" progId="PI3.Image">
                  <p:embed/>
                </p:oleObj>
              </mc:Choice>
              <mc:Fallback>
                <p:oleObj name="PhotoImpact" r:id="rId6" imgW="7352381" imgH="9523810" progId="PI3.Imag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7893" name="Picture 5" descr="rut 1"/>
          <p:cNvPicPr>
            <a:picLocks noChangeAspect="1" noChangeArrowheads="1"/>
          </p:cNvPicPr>
          <p:nvPr/>
        </p:nvPicPr>
        <p:blipFill>
          <a:blip r:embed="rId7"/>
          <a:srcRect l="14409" t="41559" r="-18311" b="34465"/>
          <a:stretch>
            <a:fillRect/>
          </a:stretch>
        </p:blipFill>
        <p:spPr bwMode="auto">
          <a:xfrm rot="-8133768">
            <a:off x="5410200" y="0"/>
            <a:ext cx="725488" cy="762000"/>
          </a:xfrm>
          <a:prstGeom prst="rect">
            <a:avLst/>
          </a:prstGeom>
          <a:noFill/>
          <a:ln w="9525">
            <a:noFill/>
            <a:miter lim="800000"/>
            <a:headEnd/>
            <a:tailEnd/>
          </a:ln>
        </p:spPr>
      </p:pic>
      <p:pic>
        <p:nvPicPr>
          <p:cNvPr id="37894" name="Picture 6" descr="rut 1"/>
          <p:cNvPicPr>
            <a:picLocks noChangeAspect="1" noChangeArrowheads="1"/>
          </p:cNvPicPr>
          <p:nvPr/>
        </p:nvPicPr>
        <p:blipFill>
          <a:blip r:embed="rId7"/>
          <a:srcRect l="14409" t="41559" r="-18311" b="34465"/>
          <a:stretch>
            <a:fillRect/>
          </a:stretch>
        </p:blipFill>
        <p:spPr bwMode="auto">
          <a:xfrm rot="-8133768">
            <a:off x="5943600" y="228600"/>
            <a:ext cx="725488" cy="762000"/>
          </a:xfrm>
          <a:prstGeom prst="rect">
            <a:avLst/>
          </a:prstGeom>
          <a:noFill/>
          <a:ln w="9525">
            <a:noFill/>
            <a:miter lim="800000"/>
            <a:headEnd/>
            <a:tailEnd/>
          </a:ln>
        </p:spPr>
      </p:pic>
      <p:pic>
        <p:nvPicPr>
          <p:cNvPr id="37895" name="Picture 7" descr="rut 1"/>
          <p:cNvPicPr>
            <a:picLocks noChangeAspect="1" noChangeArrowheads="1"/>
          </p:cNvPicPr>
          <p:nvPr/>
        </p:nvPicPr>
        <p:blipFill>
          <a:blip r:embed="rId7"/>
          <a:srcRect l="14409" t="41559" r="-18311" b="34465"/>
          <a:stretch>
            <a:fillRect/>
          </a:stretch>
        </p:blipFill>
        <p:spPr bwMode="auto">
          <a:xfrm rot="-8133768">
            <a:off x="5562600" y="1828800"/>
            <a:ext cx="725488" cy="762000"/>
          </a:xfrm>
          <a:prstGeom prst="rect">
            <a:avLst/>
          </a:prstGeom>
          <a:noFill/>
          <a:ln w="9525">
            <a:noFill/>
            <a:miter lim="800000"/>
            <a:headEnd/>
            <a:tailEnd/>
          </a:ln>
        </p:spPr>
      </p:pic>
      <p:pic>
        <p:nvPicPr>
          <p:cNvPr id="37896" name="Picture 8" descr="muiten_5"/>
          <p:cNvPicPr>
            <a:picLocks noChangeAspect="1" noChangeArrowheads="1"/>
          </p:cNvPicPr>
          <p:nvPr/>
        </p:nvPicPr>
        <p:blipFill>
          <a:blip r:embed="rId8"/>
          <a:srcRect/>
          <a:stretch>
            <a:fillRect/>
          </a:stretch>
        </p:blipFill>
        <p:spPr bwMode="auto">
          <a:xfrm>
            <a:off x="4495800" y="2286000"/>
            <a:ext cx="685800" cy="382588"/>
          </a:xfrm>
          <a:prstGeom prst="rect">
            <a:avLst/>
          </a:prstGeom>
          <a:noFill/>
          <a:ln w="9525">
            <a:noFill/>
            <a:miter lim="800000"/>
            <a:headEnd/>
            <a:tailEnd/>
          </a:ln>
        </p:spPr>
      </p:pic>
      <p:pic>
        <p:nvPicPr>
          <p:cNvPr id="37897" name="Picture 9" descr="muiten_5"/>
          <p:cNvPicPr>
            <a:picLocks noChangeAspect="1" noChangeArrowheads="1"/>
          </p:cNvPicPr>
          <p:nvPr/>
        </p:nvPicPr>
        <p:blipFill>
          <a:blip r:embed="rId8"/>
          <a:srcRect/>
          <a:stretch>
            <a:fillRect/>
          </a:stretch>
        </p:blipFill>
        <p:spPr bwMode="auto">
          <a:xfrm>
            <a:off x="3810000" y="1219200"/>
            <a:ext cx="685800" cy="382588"/>
          </a:xfrm>
          <a:prstGeom prst="rect">
            <a:avLst/>
          </a:prstGeom>
          <a:noFill/>
          <a:ln w="9525">
            <a:noFill/>
            <a:miter lim="800000"/>
            <a:headEnd/>
            <a:tailEnd/>
          </a:ln>
        </p:spPr>
      </p:pic>
      <p:pic>
        <p:nvPicPr>
          <p:cNvPr id="37898" name="Picture 10" descr="muiten_5"/>
          <p:cNvPicPr>
            <a:picLocks noChangeAspect="1" noChangeArrowheads="1"/>
          </p:cNvPicPr>
          <p:nvPr/>
        </p:nvPicPr>
        <p:blipFill>
          <a:blip r:embed="rId9"/>
          <a:srcRect/>
          <a:stretch>
            <a:fillRect/>
          </a:stretch>
        </p:blipFill>
        <p:spPr bwMode="auto">
          <a:xfrm>
            <a:off x="6096000" y="1295400"/>
            <a:ext cx="685800" cy="382588"/>
          </a:xfrm>
          <a:prstGeom prst="rect">
            <a:avLst/>
          </a:prstGeom>
          <a:noFill/>
          <a:ln w="9525">
            <a:noFill/>
            <a:miter lim="800000"/>
            <a:headEnd/>
            <a:tailEnd/>
          </a:ln>
        </p:spPr>
      </p:pic>
      <p:pic>
        <p:nvPicPr>
          <p:cNvPr id="37899" name="Picture 11" descr="muiten_5"/>
          <p:cNvPicPr>
            <a:picLocks noChangeAspect="1" noChangeArrowheads="1"/>
          </p:cNvPicPr>
          <p:nvPr/>
        </p:nvPicPr>
        <p:blipFill>
          <a:blip r:embed="rId8"/>
          <a:srcRect/>
          <a:stretch>
            <a:fillRect/>
          </a:stretch>
        </p:blipFill>
        <p:spPr bwMode="auto">
          <a:xfrm rot="567740" flipH="1">
            <a:off x="5867400" y="1752600"/>
            <a:ext cx="685800" cy="382588"/>
          </a:xfrm>
          <a:prstGeom prst="rect">
            <a:avLst/>
          </a:prstGeom>
          <a:noFill/>
          <a:ln w="9525">
            <a:noFill/>
            <a:miter lim="800000"/>
            <a:headEnd/>
            <a:tailEnd/>
          </a:ln>
        </p:spPr>
      </p:pic>
      <p:pic>
        <p:nvPicPr>
          <p:cNvPr id="37900" name="Picture 12" descr="muiten_5"/>
          <p:cNvPicPr>
            <a:picLocks noChangeAspect="1" noChangeArrowheads="1"/>
          </p:cNvPicPr>
          <p:nvPr/>
        </p:nvPicPr>
        <p:blipFill>
          <a:blip r:embed="rId8"/>
          <a:srcRect/>
          <a:stretch>
            <a:fillRect/>
          </a:stretch>
        </p:blipFill>
        <p:spPr bwMode="auto">
          <a:xfrm>
            <a:off x="4648200" y="2438400"/>
            <a:ext cx="685800" cy="382588"/>
          </a:xfrm>
          <a:prstGeom prst="rect">
            <a:avLst/>
          </a:prstGeom>
          <a:noFill/>
          <a:ln w="9525">
            <a:noFill/>
            <a:miter lim="800000"/>
            <a:headEnd/>
            <a:tailEnd/>
          </a:ln>
        </p:spPr>
      </p:pic>
      <p:pic>
        <p:nvPicPr>
          <p:cNvPr id="37901" name="Picture 13" descr="muiten_5"/>
          <p:cNvPicPr>
            <a:picLocks noChangeAspect="1" noChangeArrowheads="1"/>
          </p:cNvPicPr>
          <p:nvPr/>
        </p:nvPicPr>
        <p:blipFill>
          <a:blip r:embed="rId8"/>
          <a:srcRect/>
          <a:stretch>
            <a:fillRect/>
          </a:stretch>
        </p:blipFill>
        <p:spPr bwMode="auto">
          <a:xfrm>
            <a:off x="3962400" y="1371600"/>
            <a:ext cx="685800" cy="382588"/>
          </a:xfrm>
          <a:prstGeom prst="rect">
            <a:avLst/>
          </a:prstGeom>
          <a:noFill/>
          <a:ln w="9525">
            <a:noFill/>
            <a:miter lim="800000"/>
            <a:headEnd/>
            <a:tailEnd/>
          </a:ln>
        </p:spPr>
      </p:pic>
      <p:pic>
        <p:nvPicPr>
          <p:cNvPr id="37902" name="Picture 14" descr="muiten_5"/>
          <p:cNvPicPr>
            <a:picLocks noChangeAspect="1" noChangeArrowheads="1"/>
          </p:cNvPicPr>
          <p:nvPr/>
        </p:nvPicPr>
        <p:blipFill>
          <a:blip r:embed="rId9"/>
          <a:srcRect/>
          <a:stretch>
            <a:fillRect/>
          </a:stretch>
        </p:blipFill>
        <p:spPr bwMode="auto">
          <a:xfrm>
            <a:off x="6248400" y="1447800"/>
            <a:ext cx="685800" cy="382588"/>
          </a:xfrm>
          <a:prstGeom prst="rect">
            <a:avLst/>
          </a:prstGeom>
          <a:noFill/>
          <a:ln w="9525">
            <a:noFill/>
            <a:miter lim="800000"/>
            <a:headEnd/>
            <a:tailEnd/>
          </a:ln>
        </p:spPr>
      </p:pic>
      <p:pic>
        <p:nvPicPr>
          <p:cNvPr id="37903" name="Picture 15" descr="muiten_5"/>
          <p:cNvPicPr>
            <a:picLocks noChangeAspect="1" noChangeArrowheads="1"/>
          </p:cNvPicPr>
          <p:nvPr/>
        </p:nvPicPr>
        <p:blipFill>
          <a:blip r:embed="rId8"/>
          <a:srcRect/>
          <a:stretch>
            <a:fillRect/>
          </a:stretch>
        </p:blipFill>
        <p:spPr bwMode="auto">
          <a:xfrm rot="567740" flipH="1">
            <a:off x="6019800" y="1905000"/>
            <a:ext cx="685800" cy="382588"/>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7891"/>
                                        </p:tgtEl>
                                        <p:attrNameLst>
                                          <p:attrName>style.visibility</p:attrName>
                                        </p:attrNameLst>
                                      </p:cBhvr>
                                      <p:to>
                                        <p:strVal val="visible"/>
                                      </p:to>
                                    </p:set>
                                    <p:anim calcmode="discrete" valueType="clr">
                                      <p:cBhvr override="childStyle">
                                        <p:cTn id="7" dur="80"/>
                                        <p:tgtEl>
                                          <p:spTgt spid="3789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891"/>
                                        </p:tgtEl>
                                        <p:attrNameLst>
                                          <p:attrName>fillcolor</p:attrName>
                                        </p:attrNameLst>
                                      </p:cBhvr>
                                      <p:tavLst>
                                        <p:tav tm="0">
                                          <p:val>
                                            <p:clrVal>
                                              <a:schemeClr val="accent2"/>
                                            </p:clrVal>
                                          </p:val>
                                        </p:tav>
                                        <p:tav tm="50000">
                                          <p:val>
                                            <p:clrVal>
                                              <a:schemeClr val="hlink"/>
                                            </p:clrVal>
                                          </p:val>
                                        </p:tav>
                                      </p:tavLst>
                                    </p:anim>
                                    <p:set>
                                      <p:cBhvr>
                                        <p:cTn id="9" dur="80"/>
                                        <p:tgtEl>
                                          <p:spTgt spid="37891"/>
                                        </p:tgtEl>
                                        <p:attrNameLst>
                                          <p:attrName>fill.type</p:attrName>
                                        </p:attrNameLst>
                                      </p:cBhvr>
                                      <p:to>
                                        <p:strVal val="solid"/>
                                      </p:to>
                                    </p:set>
                                  </p:childTnLst>
                                </p:cTn>
                              </p:par>
                              <p:par>
                                <p:cTn id="10" presetID="18" presetClass="entr" presetSubtype="3" fill="hold" nodeType="withEffect">
                                  <p:stCondLst>
                                    <p:cond delay="0"/>
                                  </p:stCondLst>
                                  <p:childTnLst>
                                    <p:set>
                                      <p:cBhvr>
                                        <p:cTn id="11" dur="1" fill="hold">
                                          <p:stCondLst>
                                            <p:cond delay="0"/>
                                          </p:stCondLst>
                                        </p:cTn>
                                        <p:tgtEl>
                                          <p:spTgt spid="37896"/>
                                        </p:tgtEl>
                                        <p:attrNameLst>
                                          <p:attrName>style.visibility</p:attrName>
                                        </p:attrNameLst>
                                      </p:cBhvr>
                                      <p:to>
                                        <p:strVal val="visible"/>
                                      </p:to>
                                    </p:set>
                                    <p:animEffect transition="in" filter="strips(upRight)">
                                      <p:cBhvr>
                                        <p:cTn id="12" dur="2000"/>
                                        <p:tgtEl>
                                          <p:spTgt spid="37896"/>
                                        </p:tgtEl>
                                      </p:cBhvr>
                                    </p:animEffect>
                                  </p:childTnLst>
                                </p:cTn>
                              </p:par>
                              <p:par>
                                <p:cTn id="13" presetID="18" presetClass="entr" presetSubtype="3" fill="hold" nodeType="withEffect">
                                  <p:stCondLst>
                                    <p:cond delay="0"/>
                                  </p:stCondLst>
                                  <p:childTnLst>
                                    <p:set>
                                      <p:cBhvr>
                                        <p:cTn id="14" dur="1" fill="hold">
                                          <p:stCondLst>
                                            <p:cond delay="0"/>
                                          </p:stCondLst>
                                        </p:cTn>
                                        <p:tgtEl>
                                          <p:spTgt spid="37897"/>
                                        </p:tgtEl>
                                        <p:attrNameLst>
                                          <p:attrName>style.visibility</p:attrName>
                                        </p:attrNameLst>
                                      </p:cBhvr>
                                      <p:to>
                                        <p:strVal val="visible"/>
                                      </p:to>
                                    </p:set>
                                    <p:animEffect transition="in" filter="strips(upRight)">
                                      <p:cBhvr>
                                        <p:cTn id="15" dur="2000"/>
                                        <p:tgtEl>
                                          <p:spTgt spid="37897"/>
                                        </p:tgtEl>
                                      </p:cBhvr>
                                    </p:animEffect>
                                  </p:childTnLst>
                                </p:cTn>
                              </p:par>
                              <p:par>
                                <p:cTn id="16" presetID="18" presetClass="entr" presetSubtype="12" fill="hold" nodeType="withEffect">
                                  <p:stCondLst>
                                    <p:cond delay="0"/>
                                  </p:stCondLst>
                                  <p:childTnLst>
                                    <p:set>
                                      <p:cBhvr>
                                        <p:cTn id="17" dur="1" fill="hold">
                                          <p:stCondLst>
                                            <p:cond delay="0"/>
                                          </p:stCondLst>
                                        </p:cTn>
                                        <p:tgtEl>
                                          <p:spTgt spid="37898"/>
                                        </p:tgtEl>
                                        <p:attrNameLst>
                                          <p:attrName>style.visibility</p:attrName>
                                        </p:attrNameLst>
                                      </p:cBhvr>
                                      <p:to>
                                        <p:strVal val="visible"/>
                                      </p:to>
                                    </p:set>
                                    <p:animEffect transition="in" filter="strips(downLeft)">
                                      <p:cBhvr>
                                        <p:cTn id="18" dur="2000"/>
                                        <p:tgtEl>
                                          <p:spTgt spid="37898"/>
                                        </p:tgtEl>
                                      </p:cBhvr>
                                    </p:animEffect>
                                  </p:childTnLst>
                                </p:cTn>
                              </p:par>
                              <p:par>
                                <p:cTn id="19" presetID="18" presetClass="entr" presetSubtype="12" fill="hold" nodeType="withEffect">
                                  <p:stCondLst>
                                    <p:cond delay="0"/>
                                  </p:stCondLst>
                                  <p:childTnLst>
                                    <p:set>
                                      <p:cBhvr>
                                        <p:cTn id="20" dur="1" fill="hold">
                                          <p:stCondLst>
                                            <p:cond delay="0"/>
                                          </p:stCondLst>
                                        </p:cTn>
                                        <p:tgtEl>
                                          <p:spTgt spid="37899"/>
                                        </p:tgtEl>
                                        <p:attrNameLst>
                                          <p:attrName>style.visibility</p:attrName>
                                        </p:attrNameLst>
                                      </p:cBhvr>
                                      <p:to>
                                        <p:strVal val="visible"/>
                                      </p:to>
                                    </p:set>
                                    <p:animEffect transition="in" filter="strips(downLeft)">
                                      <p:cBhvr>
                                        <p:cTn id="21" dur="2000"/>
                                        <p:tgtEl>
                                          <p:spTgt spid="37899"/>
                                        </p:tgtEl>
                                      </p:cBhvr>
                                    </p:animEffect>
                                  </p:childTnLst>
                                </p:cTn>
                              </p:par>
                              <p:par>
                                <p:cTn id="22" presetID="18" presetClass="entr" presetSubtype="3" fill="hold" nodeType="withEffect">
                                  <p:stCondLst>
                                    <p:cond delay="0"/>
                                  </p:stCondLst>
                                  <p:childTnLst>
                                    <p:set>
                                      <p:cBhvr>
                                        <p:cTn id="23" dur="1" fill="hold">
                                          <p:stCondLst>
                                            <p:cond delay="0"/>
                                          </p:stCondLst>
                                        </p:cTn>
                                        <p:tgtEl>
                                          <p:spTgt spid="37900"/>
                                        </p:tgtEl>
                                        <p:attrNameLst>
                                          <p:attrName>style.visibility</p:attrName>
                                        </p:attrNameLst>
                                      </p:cBhvr>
                                      <p:to>
                                        <p:strVal val="visible"/>
                                      </p:to>
                                    </p:set>
                                    <p:animEffect transition="in" filter="strips(upRight)">
                                      <p:cBhvr>
                                        <p:cTn id="24" dur="2000"/>
                                        <p:tgtEl>
                                          <p:spTgt spid="37900"/>
                                        </p:tgtEl>
                                      </p:cBhvr>
                                    </p:animEffect>
                                  </p:childTnLst>
                                </p:cTn>
                              </p:par>
                              <p:par>
                                <p:cTn id="25" presetID="18" presetClass="entr" presetSubtype="3" fill="hold" nodeType="withEffect">
                                  <p:stCondLst>
                                    <p:cond delay="0"/>
                                  </p:stCondLst>
                                  <p:childTnLst>
                                    <p:set>
                                      <p:cBhvr>
                                        <p:cTn id="26" dur="1" fill="hold">
                                          <p:stCondLst>
                                            <p:cond delay="0"/>
                                          </p:stCondLst>
                                        </p:cTn>
                                        <p:tgtEl>
                                          <p:spTgt spid="37901"/>
                                        </p:tgtEl>
                                        <p:attrNameLst>
                                          <p:attrName>style.visibility</p:attrName>
                                        </p:attrNameLst>
                                      </p:cBhvr>
                                      <p:to>
                                        <p:strVal val="visible"/>
                                      </p:to>
                                    </p:set>
                                    <p:animEffect transition="in" filter="strips(upRight)">
                                      <p:cBhvr>
                                        <p:cTn id="27" dur="2000"/>
                                        <p:tgtEl>
                                          <p:spTgt spid="37901"/>
                                        </p:tgtEl>
                                      </p:cBhvr>
                                    </p:animEffect>
                                  </p:childTnLst>
                                </p:cTn>
                              </p:par>
                              <p:par>
                                <p:cTn id="28" presetID="18" presetClass="entr" presetSubtype="12" fill="hold" nodeType="withEffect">
                                  <p:stCondLst>
                                    <p:cond delay="0"/>
                                  </p:stCondLst>
                                  <p:childTnLst>
                                    <p:set>
                                      <p:cBhvr>
                                        <p:cTn id="29" dur="1" fill="hold">
                                          <p:stCondLst>
                                            <p:cond delay="0"/>
                                          </p:stCondLst>
                                        </p:cTn>
                                        <p:tgtEl>
                                          <p:spTgt spid="37902"/>
                                        </p:tgtEl>
                                        <p:attrNameLst>
                                          <p:attrName>style.visibility</p:attrName>
                                        </p:attrNameLst>
                                      </p:cBhvr>
                                      <p:to>
                                        <p:strVal val="visible"/>
                                      </p:to>
                                    </p:set>
                                    <p:animEffect transition="in" filter="strips(downLeft)">
                                      <p:cBhvr>
                                        <p:cTn id="30" dur="2000"/>
                                        <p:tgtEl>
                                          <p:spTgt spid="37902"/>
                                        </p:tgtEl>
                                      </p:cBhvr>
                                    </p:animEffect>
                                  </p:childTnLst>
                                </p:cTn>
                              </p:par>
                              <p:par>
                                <p:cTn id="31" presetID="18" presetClass="entr" presetSubtype="12" fill="hold" nodeType="withEffect">
                                  <p:stCondLst>
                                    <p:cond delay="0"/>
                                  </p:stCondLst>
                                  <p:childTnLst>
                                    <p:set>
                                      <p:cBhvr>
                                        <p:cTn id="32" dur="1" fill="hold">
                                          <p:stCondLst>
                                            <p:cond delay="0"/>
                                          </p:stCondLst>
                                        </p:cTn>
                                        <p:tgtEl>
                                          <p:spTgt spid="37903"/>
                                        </p:tgtEl>
                                        <p:attrNameLst>
                                          <p:attrName>style.visibility</p:attrName>
                                        </p:attrNameLst>
                                      </p:cBhvr>
                                      <p:to>
                                        <p:strVal val="visible"/>
                                      </p:to>
                                    </p:set>
                                    <p:animEffect transition="in" filter="strips(downLeft)">
                                      <p:cBhvr>
                                        <p:cTn id="33" dur="2000"/>
                                        <p:tgtEl>
                                          <p:spTgt spid="3790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xit" presetSubtype="10" fill="hold" nodeType="clickEffect">
                                  <p:stCondLst>
                                    <p:cond delay="0"/>
                                  </p:stCondLst>
                                  <p:childTnLst>
                                    <p:animEffect transition="out" filter="blinds(horizontal)">
                                      <p:cBhvr>
                                        <p:cTn id="37" dur="500"/>
                                        <p:tgtEl>
                                          <p:spTgt spid="37901"/>
                                        </p:tgtEl>
                                      </p:cBhvr>
                                    </p:animEffect>
                                    <p:set>
                                      <p:cBhvr>
                                        <p:cTn id="38" dur="1" fill="hold">
                                          <p:stCondLst>
                                            <p:cond delay="499"/>
                                          </p:stCondLst>
                                        </p:cTn>
                                        <p:tgtEl>
                                          <p:spTgt spid="37901"/>
                                        </p:tgtEl>
                                        <p:attrNameLst>
                                          <p:attrName>style.visibility</p:attrName>
                                        </p:attrNameLst>
                                      </p:cBhvr>
                                      <p:to>
                                        <p:strVal val="hidden"/>
                                      </p:to>
                                    </p:set>
                                  </p:childTnLst>
                                </p:cTn>
                              </p:par>
                              <p:par>
                                <p:cTn id="39" presetID="3" presetClass="exit" presetSubtype="10" fill="hold" nodeType="withEffect">
                                  <p:stCondLst>
                                    <p:cond delay="0"/>
                                  </p:stCondLst>
                                  <p:childTnLst>
                                    <p:animEffect transition="out" filter="blinds(horizontal)">
                                      <p:cBhvr>
                                        <p:cTn id="40" dur="500"/>
                                        <p:tgtEl>
                                          <p:spTgt spid="37897"/>
                                        </p:tgtEl>
                                      </p:cBhvr>
                                    </p:animEffect>
                                    <p:set>
                                      <p:cBhvr>
                                        <p:cTn id="41" dur="1" fill="hold">
                                          <p:stCondLst>
                                            <p:cond delay="499"/>
                                          </p:stCondLst>
                                        </p:cTn>
                                        <p:tgtEl>
                                          <p:spTgt spid="37897"/>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37902"/>
                                        </p:tgtEl>
                                      </p:cBhvr>
                                    </p:animEffect>
                                    <p:set>
                                      <p:cBhvr>
                                        <p:cTn id="44" dur="1" fill="hold">
                                          <p:stCondLst>
                                            <p:cond delay="499"/>
                                          </p:stCondLst>
                                        </p:cTn>
                                        <p:tgtEl>
                                          <p:spTgt spid="37902"/>
                                        </p:tgtEl>
                                        <p:attrNameLst>
                                          <p:attrName>style.visibility</p:attrName>
                                        </p:attrNameLst>
                                      </p:cBhvr>
                                      <p:to>
                                        <p:strVal val="hidden"/>
                                      </p:to>
                                    </p:set>
                                  </p:childTnLst>
                                </p:cTn>
                              </p:par>
                              <p:par>
                                <p:cTn id="45" presetID="3" presetClass="exit" presetSubtype="10" fill="hold" nodeType="withEffect">
                                  <p:stCondLst>
                                    <p:cond delay="0"/>
                                  </p:stCondLst>
                                  <p:childTnLst>
                                    <p:animEffect transition="out" filter="blinds(horizontal)">
                                      <p:cBhvr>
                                        <p:cTn id="46" dur="500"/>
                                        <p:tgtEl>
                                          <p:spTgt spid="37898"/>
                                        </p:tgtEl>
                                      </p:cBhvr>
                                    </p:animEffect>
                                    <p:set>
                                      <p:cBhvr>
                                        <p:cTn id="47" dur="1" fill="hold">
                                          <p:stCondLst>
                                            <p:cond delay="499"/>
                                          </p:stCondLst>
                                        </p:cTn>
                                        <p:tgtEl>
                                          <p:spTgt spid="37898"/>
                                        </p:tgtEl>
                                        <p:attrNameLst>
                                          <p:attrName>style.visibility</p:attrName>
                                        </p:attrNameLst>
                                      </p:cBhvr>
                                      <p:to>
                                        <p:strVal val="hidden"/>
                                      </p:to>
                                    </p:set>
                                  </p:childTnLst>
                                </p:cTn>
                              </p:par>
                              <p:par>
                                <p:cTn id="48" presetID="3" presetClass="exit" presetSubtype="10" fill="hold" nodeType="withEffect">
                                  <p:stCondLst>
                                    <p:cond delay="0"/>
                                  </p:stCondLst>
                                  <p:childTnLst>
                                    <p:animEffect transition="out" filter="blinds(horizontal)">
                                      <p:cBhvr>
                                        <p:cTn id="49" dur="500"/>
                                        <p:tgtEl>
                                          <p:spTgt spid="37903"/>
                                        </p:tgtEl>
                                      </p:cBhvr>
                                    </p:animEffect>
                                    <p:set>
                                      <p:cBhvr>
                                        <p:cTn id="50" dur="1" fill="hold">
                                          <p:stCondLst>
                                            <p:cond delay="499"/>
                                          </p:stCondLst>
                                        </p:cTn>
                                        <p:tgtEl>
                                          <p:spTgt spid="37903"/>
                                        </p:tgtEl>
                                        <p:attrNameLst>
                                          <p:attrName>style.visibility</p:attrName>
                                        </p:attrNameLst>
                                      </p:cBhvr>
                                      <p:to>
                                        <p:strVal val="hidden"/>
                                      </p:to>
                                    </p:set>
                                  </p:childTnLst>
                                </p:cTn>
                              </p:par>
                              <p:par>
                                <p:cTn id="51" presetID="3" presetClass="exit" presetSubtype="10" fill="hold" nodeType="withEffect">
                                  <p:stCondLst>
                                    <p:cond delay="0"/>
                                  </p:stCondLst>
                                  <p:childTnLst>
                                    <p:animEffect transition="out" filter="blinds(horizontal)">
                                      <p:cBhvr>
                                        <p:cTn id="52" dur="500"/>
                                        <p:tgtEl>
                                          <p:spTgt spid="37899"/>
                                        </p:tgtEl>
                                      </p:cBhvr>
                                    </p:animEffect>
                                    <p:set>
                                      <p:cBhvr>
                                        <p:cTn id="53" dur="1" fill="hold">
                                          <p:stCondLst>
                                            <p:cond delay="499"/>
                                          </p:stCondLst>
                                        </p:cTn>
                                        <p:tgtEl>
                                          <p:spTgt spid="37899"/>
                                        </p:tgtEl>
                                        <p:attrNameLst>
                                          <p:attrName>style.visibility</p:attrName>
                                        </p:attrNameLst>
                                      </p:cBhvr>
                                      <p:to>
                                        <p:strVal val="hidden"/>
                                      </p:to>
                                    </p:set>
                                  </p:childTnLst>
                                </p:cTn>
                              </p:par>
                              <p:par>
                                <p:cTn id="54" presetID="3" presetClass="exit" presetSubtype="10" fill="hold" nodeType="withEffect">
                                  <p:stCondLst>
                                    <p:cond delay="0"/>
                                  </p:stCondLst>
                                  <p:childTnLst>
                                    <p:animEffect transition="out" filter="blinds(horizontal)">
                                      <p:cBhvr>
                                        <p:cTn id="55" dur="500"/>
                                        <p:tgtEl>
                                          <p:spTgt spid="37896"/>
                                        </p:tgtEl>
                                      </p:cBhvr>
                                    </p:animEffect>
                                    <p:set>
                                      <p:cBhvr>
                                        <p:cTn id="56" dur="1" fill="hold">
                                          <p:stCondLst>
                                            <p:cond delay="499"/>
                                          </p:stCondLst>
                                        </p:cTn>
                                        <p:tgtEl>
                                          <p:spTgt spid="37896"/>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500"/>
                                        <p:tgtEl>
                                          <p:spTgt spid="37900"/>
                                        </p:tgtEl>
                                      </p:cBhvr>
                                    </p:animEffect>
                                    <p:set>
                                      <p:cBhvr>
                                        <p:cTn id="59" dur="1" fill="hold">
                                          <p:stCondLst>
                                            <p:cond delay="499"/>
                                          </p:stCondLst>
                                        </p:cTn>
                                        <p:tgtEl>
                                          <p:spTgt spid="37900"/>
                                        </p:tgtEl>
                                        <p:attrNameLst>
                                          <p:attrName>style.visibility</p:attrName>
                                        </p:attrNameLst>
                                      </p:cBhvr>
                                      <p:to>
                                        <p:strVal val="hidden"/>
                                      </p:to>
                                    </p:set>
                                  </p:childTnLst>
                                </p:cTn>
                              </p:par>
                            </p:childTnLst>
                          </p:cTn>
                        </p:par>
                        <p:par>
                          <p:cTn id="60" fill="hold" nodeType="afterGroup">
                            <p:stCondLst>
                              <p:cond delay="500"/>
                            </p:stCondLst>
                            <p:childTnLst>
                              <p:par>
                                <p:cTn id="61" presetID="18" presetClass="entr" presetSubtype="12" fill="hold" nodeType="afterEffect">
                                  <p:stCondLst>
                                    <p:cond delay="0"/>
                                  </p:stCondLst>
                                  <p:childTnLst>
                                    <p:set>
                                      <p:cBhvr>
                                        <p:cTn id="62" dur="1" fill="hold">
                                          <p:stCondLst>
                                            <p:cond delay="0"/>
                                          </p:stCondLst>
                                        </p:cTn>
                                        <p:tgtEl>
                                          <p:spTgt spid="37893"/>
                                        </p:tgtEl>
                                        <p:attrNameLst>
                                          <p:attrName>style.visibility</p:attrName>
                                        </p:attrNameLst>
                                      </p:cBhvr>
                                      <p:to>
                                        <p:strVal val="visible"/>
                                      </p:to>
                                    </p:set>
                                    <p:animEffect transition="in" filter="strips(downLeft)">
                                      <p:cBhvr>
                                        <p:cTn id="63" dur="1000"/>
                                        <p:tgtEl>
                                          <p:spTgt spid="37893"/>
                                        </p:tgtEl>
                                      </p:cBhvr>
                                    </p:animEffect>
                                  </p:childTnLst>
                                </p:cTn>
                              </p:par>
                            </p:childTnLst>
                          </p:cTn>
                        </p:par>
                        <p:par>
                          <p:cTn id="64" fill="hold" nodeType="afterGroup">
                            <p:stCondLst>
                              <p:cond delay="1500"/>
                            </p:stCondLst>
                            <p:childTnLst>
                              <p:par>
                                <p:cTn id="65" presetID="18" presetClass="entr" presetSubtype="12" fill="hold" nodeType="afterEffect">
                                  <p:stCondLst>
                                    <p:cond delay="0"/>
                                  </p:stCondLst>
                                  <p:childTnLst>
                                    <p:set>
                                      <p:cBhvr>
                                        <p:cTn id="66" dur="1" fill="hold">
                                          <p:stCondLst>
                                            <p:cond delay="0"/>
                                          </p:stCondLst>
                                        </p:cTn>
                                        <p:tgtEl>
                                          <p:spTgt spid="37894"/>
                                        </p:tgtEl>
                                        <p:attrNameLst>
                                          <p:attrName>style.visibility</p:attrName>
                                        </p:attrNameLst>
                                      </p:cBhvr>
                                      <p:to>
                                        <p:strVal val="visible"/>
                                      </p:to>
                                    </p:set>
                                    <p:animEffect transition="in" filter="strips(downLeft)">
                                      <p:cBhvr>
                                        <p:cTn id="67" dur="1000"/>
                                        <p:tgtEl>
                                          <p:spTgt spid="37894"/>
                                        </p:tgtEl>
                                      </p:cBhvr>
                                    </p:animEffect>
                                  </p:childTnLst>
                                </p:cTn>
                              </p:par>
                            </p:childTnLst>
                          </p:cTn>
                        </p:par>
                        <p:par>
                          <p:cTn id="68" fill="hold" nodeType="afterGroup">
                            <p:stCondLst>
                              <p:cond delay="2500"/>
                            </p:stCondLst>
                            <p:childTnLst>
                              <p:par>
                                <p:cTn id="69" presetID="18" presetClass="entr" presetSubtype="12" fill="hold" nodeType="afterEffect">
                                  <p:stCondLst>
                                    <p:cond delay="0"/>
                                  </p:stCondLst>
                                  <p:childTnLst>
                                    <p:set>
                                      <p:cBhvr>
                                        <p:cTn id="70" dur="1" fill="hold">
                                          <p:stCondLst>
                                            <p:cond delay="0"/>
                                          </p:stCondLst>
                                        </p:cTn>
                                        <p:tgtEl>
                                          <p:spTgt spid="37895"/>
                                        </p:tgtEl>
                                        <p:attrNameLst>
                                          <p:attrName>style.visibility</p:attrName>
                                        </p:attrNameLst>
                                      </p:cBhvr>
                                      <p:to>
                                        <p:strVal val="visible"/>
                                      </p:to>
                                    </p:set>
                                    <p:animEffect transition="in" filter="strips(downLeft)">
                                      <p:cBhvr>
                                        <p:cTn id="71" dur="1000"/>
                                        <p:tgtEl>
                                          <p:spTgt spid="3789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xit" presetSubtype="10" fill="hold" nodeType="clickEffect">
                                  <p:stCondLst>
                                    <p:cond delay="0"/>
                                  </p:stCondLst>
                                  <p:childTnLst>
                                    <p:animEffect transition="out" filter="blinds(horizontal)">
                                      <p:cBhvr>
                                        <p:cTn id="75" dur="500"/>
                                        <p:tgtEl>
                                          <p:spTgt spid="37895"/>
                                        </p:tgtEl>
                                      </p:cBhvr>
                                    </p:animEffect>
                                    <p:set>
                                      <p:cBhvr>
                                        <p:cTn id="76" dur="1" fill="hold">
                                          <p:stCondLst>
                                            <p:cond delay="499"/>
                                          </p:stCondLst>
                                        </p:cTn>
                                        <p:tgtEl>
                                          <p:spTgt spid="37895"/>
                                        </p:tgtEl>
                                        <p:attrNameLst>
                                          <p:attrName>style.visibility</p:attrName>
                                        </p:attrNameLst>
                                      </p:cBhvr>
                                      <p:to>
                                        <p:strVal val="hidden"/>
                                      </p:to>
                                    </p:set>
                                  </p:childTnLst>
                                </p:cTn>
                              </p:par>
                              <p:par>
                                <p:cTn id="77" presetID="3" presetClass="exit" presetSubtype="10" fill="hold" nodeType="withEffect">
                                  <p:stCondLst>
                                    <p:cond delay="0"/>
                                  </p:stCondLst>
                                  <p:childTnLst>
                                    <p:animEffect transition="out" filter="blinds(horizontal)">
                                      <p:cBhvr>
                                        <p:cTn id="78" dur="500"/>
                                        <p:tgtEl>
                                          <p:spTgt spid="37894"/>
                                        </p:tgtEl>
                                      </p:cBhvr>
                                    </p:animEffect>
                                    <p:set>
                                      <p:cBhvr>
                                        <p:cTn id="79" dur="1" fill="hold">
                                          <p:stCondLst>
                                            <p:cond delay="499"/>
                                          </p:stCondLst>
                                        </p:cTn>
                                        <p:tgtEl>
                                          <p:spTgt spid="37894"/>
                                        </p:tgtEl>
                                        <p:attrNameLst>
                                          <p:attrName>style.visibility</p:attrName>
                                        </p:attrNameLst>
                                      </p:cBhvr>
                                      <p:to>
                                        <p:strVal val="hidden"/>
                                      </p:to>
                                    </p:set>
                                  </p:childTnLst>
                                </p:cTn>
                              </p:par>
                              <p:par>
                                <p:cTn id="80" presetID="3" presetClass="exit" presetSubtype="10" fill="hold" nodeType="withEffect">
                                  <p:stCondLst>
                                    <p:cond delay="0"/>
                                  </p:stCondLst>
                                  <p:childTnLst>
                                    <p:animEffect transition="out" filter="blinds(horizontal)">
                                      <p:cBhvr>
                                        <p:cTn id="81" dur="500"/>
                                        <p:tgtEl>
                                          <p:spTgt spid="37893"/>
                                        </p:tgtEl>
                                      </p:cBhvr>
                                    </p:animEffect>
                                    <p:set>
                                      <p:cBhvr>
                                        <p:cTn id="82" dur="1" fill="hold">
                                          <p:stCondLst>
                                            <p:cond delay="499"/>
                                          </p:stCondLst>
                                        </p:cTn>
                                        <p:tgtEl>
                                          <p:spTgt spid="378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7182" name="PhotoImpact" r:id="rId4" imgW="7352381" imgH="9523810" progId="PI3.Image">
                  <p:embed/>
                </p:oleObj>
              </mc:Choice>
              <mc:Fallback>
                <p:oleObj name="PhotoImpact" r:id="rId4" imgW="7352381" imgH="9523810" progId="PI3.Imag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39" name="Rectangle 3"/>
          <p:cNvSpPr>
            <a:spLocks noGrp="1" noChangeArrowheads="1"/>
          </p:cNvSpPr>
          <p:nvPr>
            <p:ph type="title"/>
          </p:nvPr>
        </p:nvSpPr>
        <p:spPr>
          <a:xfrm>
            <a:off x="0" y="2819400"/>
            <a:ext cx="3733800" cy="1143000"/>
          </a:xfrm>
        </p:spPr>
        <p:txBody>
          <a:bodyPr/>
          <a:lstStyle/>
          <a:p>
            <a:pPr eaLnBrk="1" hangingPunct="1"/>
            <a:r>
              <a:rPr lang="en-US" sz="3200" b="1" dirty="0" smtClean="0">
                <a:solidFill>
                  <a:srgbClr val="006600"/>
                </a:solidFill>
              </a:rPr>
              <a:t>Ở </a:t>
            </a:r>
            <a:r>
              <a:rPr lang="en-US" sz="3200" b="1" dirty="0" err="1" smtClean="0">
                <a:solidFill>
                  <a:srgbClr val="006600"/>
                </a:solidFill>
              </a:rPr>
              <a:t>miền</a:t>
            </a:r>
            <a:r>
              <a:rPr lang="en-US" sz="3200" b="1" dirty="0" smtClean="0">
                <a:solidFill>
                  <a:srgbClr val="006600"/>
                </a:solidFill>
              </a:rPr>
              <a:t> </a:t>
            </a:r>
            <a:r>
              <a:rPr lang="en-US" sz="3200" b="1" dirty="0" err="1" smtClean="0">
                <a:solidFill>
                  <a:srgbClr val="006600"/>
                </a:solidFill>
              </a:rPr>
              <a:t>nam</a:t>
            </a:r>
            <a:r>
              <a:rPr lang="en-US" sz="3200" b="1" dirty="0" smtClean="0">
                <a:solidFill>
                  <a:srgbClr val="FF0000"/>
                </a:solidFill>
              </a:rPr>
              <a:t> </a:t>
            </a:r>
            <a:r>
              <a:rPr lang="en-US" sz="3200" b="1" dirty="0" err="1" smtClean="0">
                <a:solidFill>
                  <a:srgbClr val="FF0000"/>
                </a:solidFill>
              </a:rPr>
              <a:t>khí</a:t>
            </a:r>
            <a:r>
              <a:rPr lang="en-US" sz="3200" b="1" dirty="0" smtClean="0">
                <a:solidFill>
                  <a:srgbClr val="FF0000"/>
                </a:solidFill>
              </a:rPr>
              <a:t> </a:t>
            </a:r>
            <a:r>
              <a:rPr lang="en-US" sz="3200" b="1" dirty="0" err="1" smtClean="0">
                <a:solidFill>
                  <a:srgbClr val="FF0000"/>
                </a:solidFill>
              </a:rPr>
              <a:t>hậu</a:t>
            </a:r>
            <a:r>
              <a:rPr lang="en-US" sz="3200" b="1" dirty="0" smtClean="0">
                <a:solidFill>
                  <a:srgbClr val="FF0000"/>
                </a:solidFill>
              </a:rPr>
              <a:t> </a:t>
            </a:r>
            <a:r>
              <a:rPr lang="en-US" sz="3200" b="1" dirty="0" err="1" smtClean="0">
                <a:solidFill>
                  <a:srgbClr val="FF0000"/>
                </a:solidFill>
              </a:rPr>
              <a:t>nóng</a:t>
            </a:r>
            <a:r>
              <a:rPr lang="en-US" sz="3200" b="1" dirty="0" smtClean="0">
                <a:solidFill>
                  <a:srgbClr val="FF0000"/>
                </a:solidFill>
              </a:rPr>
              <a:t> </a:t>
            </a:r>
            <a:r>
              <a:rPr lang="en-US" sz="3200" b="1" dirty="0" err="1" smtClean="0">
                <a:solidFill>
                  <a:srgbClr val="FF0000"/>
                </a:solidFill>
              </a:rPr>
              <a:t>quanh</a:t>
            </a:r>
            <a:r>
              <a:rPr lang="en-US" sz="3200" b="1" dirty="0" smtClean="0">
                <a:solidFill>
                  <a:srgbClr val="FF0000"/>
                </a:solidFill>
              </a:rPr>
              <a:t> </a:t>
            </a:r>
            <a:r>
              <a:rPr lang="en-US" sz="3200" b="1" dirty="0" err="1" smtClean="0">
                <a:solidFill>
                  <a:srgbClr val="FF0000"/>
                </a:solidFill>
              </a:rPr>
              <a:t>năm</a:t>
            </a:r>
            <a:r>
              <a:rPr lang="en-US" sz="3200" b="1" dirty="0" smtClean="0">
                <a:solidFill>
                  <a:srgbClr val="FF0000"/>
                </a:solidFill>
              </a:rPr>
              <a:t>, </a:t>
            </a:r>
            <a:r>
              <a:rPr lang="en-US" sz="3200" b="1" dirty="0" err="1" smtClean="0">
                <a:solidFill>
                  <a:srgbClr val="FF0000"/>
                </a:solidFill>
              </a:rPr>
              <a:t>chỉ</a:t>
            </a:r>
            <a:r>
              <a:rPr lang="en-US" sz="3200" b="1" dirty="0" smtClean="0">
                <a:solidFill>
                  <a:srgbClr val="FF0000"/>
                </a:solidFill>
              </a:rPr>
              <a:t> </a:t>
            </a:r>
            <a:r>
              <a:rPr lang="en-US" sz="3200" b="1" dirty="0" err="1" smtClean="0">
                <a:solidFill>
                  <a:srgbClr val="FF0000"/>
                </a:solidFill>
              </a:rPr>
              <a:t>có</a:t>
            </a:r>
            <a:r>
              <a:rPr lang="en-US" sz="3200" b="1" dirty="0" smtClean="0">
                <a:solidFill>
                  <a:srgbClr val="FF0000"/>
                </a:solidFill>
              </a:rPr>
              <a:t> </a:t>
            </a:r>
            <a:r>
              <a:rPr lang="en-US" sz="3200" b="1" dirty="0" err="1" smtClean="0">
                <a:solidFill>
                  <a:srgbClr val="FF0000"/>
                </a:solidFill>
              </a:rPr>
              <a:t>mùa</a:t>
            </a:r>
            <a:r>
              <a:rPr lang="en-US" sz="3200" b="1" dirty="0" smtClean="0">
                <a:solidFill>
                  <a:srgbClr val="FF0000"/>
                </a:solidFill>
              </a:rPr>
              <a:t> </a:t>
            </a:r>
            <a:r>
              <a:rPr lang="en-US" sz="3200" b="1" dirty="0" err="1" smtClean="0">
                <a:solidFill>
                  <a:srgbClr val="FF0000"/>
                </a:solidFill>
              </a:rPr>
              <a:t>mưa</a:t>
            </a:r>
            <a:r>
              <a:rPr lang="en-US" sz="3200" b="1" dirty="0" smtClean="0">
                <a:solidFill>
                  <a:srgbClr val="FF0000"/>
                </a:solidFill>
              </a:rPr>
              <a:t> </a:t>
            </a:r>
            <a:r>
              <a:rPr lang="en-US" sz="3200" b="1" dirty="0" err="1" smtClean="0">
                <a:solidFill>
                  <a:srgbClr val="FF0000"/>
                </a:solidFill>
              </a:rPr>
              <a:t>và</a:t>
            </a:r>
            <a:r>
              <a:rPr lang="en-US" sz="3200" b="1" dirty="0" smtClean="0">
                <a:solidFill>
                  <a:srgbClr val="FF0000"/>
                </a:solidFill>
              </a:rPr>
              <a:t> </a:t>
            </a:r>
            <a:r>
              <a:rPr lang="en-US" sz="3200" b="1" dirty="0" err="1" smtClean="0">
                <a:solidFill>
                  <a:srgbClr val="FF0000"/>
                </a:solidFill>
              </a:rPr>
              <a:t>mùa</a:t>
            </a:r>
            <a:r>
              <a:rPr lang="en-US" sz="3200" b="1" dirty="0" smtClean="0">
                <a:solidFill>
                  <a:srgbClr val="FF0000"/>
                </a:solidFill>
              </a:rPr>
              <a:t> </a:t>
            </a:r>
            <a:r>
              <a:rPr lang="en-US" sz="3200" b="1" dirty="0" err="1" smtClean="0">
                <a:solidFill>
                  <a:srgbClr val="FF0000"/>
                </a:solidFill>
              </a:rPr>
              <a:t>khô</a:t>
            </a:r>
            <a:r>
              <a:rPr lang="en-US" sz="3200" b="1" dirty="0" smtClean="0">
                <a:solidFill>
                  <a:srgbClr val="FF0000"/>
                </a:solidFill>
              </a:rPr>
              <a:t>.</a:t>
            </a:r>
            <a:r>
              <a:rPr lang="en-US" sz="3200" b="1" dirty="0" smtClean="0"/>
              <a:t> </a:t>
            </a:r>
            <a:br>
              <a:rPr lang="en-US" sz="3200" b="1" dirty="0" smtClean="0"/>
            </a:br>
            <a:r>
              <a:rPr lang="en-US" sz="3200" b="1" dirty="0" err="1" smtClean="0"/>
              <a:t>Mùa</a:t>
            </a:r>
            <a:r>
              <a:rPr lang="en-US" sz="3200" b="1" dirty="0" smtClean="0"/>
              <a:t> </a:t>
            </a:r>
            <a:r>
              <a:rPr lang="en-US" sz="3200" b="1" dirty="0" err="1" smtClean="0"/>
              <a:t>mưa</a:t>
            </a:r>
            <a:r>
              <a:rPr lang="en-US" sz="3200" b="1" dirty="0" smtClean="0"/>
              <a:t> </a:t>
            </a:r>
            <a:r>
              <a:rPr lang="en-US" sz="3200" b="1" dirty="0" err="1" smtClean="0"/>
              <a:t>thường</a:t>
            </a:r>
            <a:r>
              <a:rPr lang="en-US" sz="3200" b="1" dirty="0" smtClean="0"/>
              <a:t> </a:t>
            </a:r>
            <a:r>
              <a:rPr lang="en-US" sz="3200" b="1" dirty="0" err="1" smtClean="0"/>
              <a:t>có</a:t>
            </a:r>
            <a:r>
              <a:rPr lang="en-US" sz="3200" b="1" dirty="0" smtClean="0"/>
              <a:t> </a:t>
            </a:r>
            <a:r>
              <a:rPr lang="en-US" sz="3200" b="1" dirty="0" err="1" smtClean="0"/>
              <a:t>mưa</a:t>
            </a:r>
            <a:r>
              <a:rPr lang="en-US" sz="3200" b="1" dirty="0" smtClean="0"/>
              <a:t> </a:t>
            </a:r>
            <a:r>
              <a:rPr lang="en-US" sz="3200" b="1" dirty="0" err="1" smtClean="0"/>
              <a:t>rào</a:t>
            </a:r>
            <a:r>
              <a:rPr lang="en-US" sz="3200" b="1" dirty="0" smtClean="0"/>
              <a:t>. </a:t>
            </a:r>
            <a:br>
              <a:rPr lang="en-US" sz="3200" b="1" dirty="0" smtClean="0"/>
            </a:br>
            <a:r>
              <a:rPr lang="en-US" sz="3200" b="1" dirty="0" err="1" smtClean="0">
                <a:solidFill>
                  <a:srgbClr val="0000CC"/>
                </a:solidFill>
              </a:rPr>
              <a:t>Mùa</a:t>
            </a:r>
            <a:r>
              <a:rPr lang="en-US" sz="3200" b="1" dirty="0" smtClean="0">
                <a:solidFill>
                  <a:srgbClr val="0000CC"/>
                </a:solidFill>
              </a:rPr>
              <a:t> </a:t>
            </a:r>
            <a:r>
              <a:rPr lang="en-US" sz="3200" b="1" dirty="0" err="1" smtClean="0">
                <a:solidFill>
                  <a:srgbClr val="0000CC"/>
                </a:solidFill>
              </a:rPr>
              <a:t>khô</a:t>
            </a:r>
            <a:r>
              <a:rPr lang="en-US" sz="3200" b="1" dirty="0" smtClean="0">
                <a:solidFill>
                  <a:srgbClr val="0000CC"/>
                </a:solidFill>
              </a:rPr>
              <a:t> </a:t>
            </a:r>
            <a:r>
              <a:rPr lang="en-US" sz="3200" b="1" dirty="0" err="1" smtClean="0">
                <a:solidFill>
                  <a:srgbClr val="0000CC"/>
                </a:solidFill>
              </a:rPr>
              <a:t>hầu</a:t>
            </a:r>
            <a:r>
              <a:rPr lang="en-US" sz="3200" b="1" dirty="0" smtClean="0">
                <a:solidFill>
                  <a:srgbClr val="0000CC"/>
                </a:solidFill>
              </a:rPr>
              <a:t> </a:t>
            </a:r>
            <a:r>
              <a:rPr lang="en-US" sz="3200" b="1" dirty="0" err="1" smtClean="0">
                <a:solidFill>
                  <a:srgbClr val="0000CC"/>
                </a:solidFill>
              </a:rPr>
              <a:t>như</a:t>
            </a:r>
            <a:r>
              <a:rPr lang="en-US" sz="3200" b="1" dirty="0" smtClean="0">
                <a:solidFill>
                  <a:srgbClr val="0000CC"/>
                </a:solidFill>
              </a:rPr>
              <a:t> </a:t>
            </a:r>
            <a:r>
              <a:rPr lang="en-US" sz="3200" b="1" dirty="0" err="1" smtClean="0">
                <a:solidFill>
                  <a:srgbClr val="0000CC"/>
                </a:solidFill>
              </a:rPr>
              <a:t>không</a:t>
            </a:r>
            <a:r>
              <a:rPr lang="en-US" sz="3200" b="1" dirty="0" smtClean="0">
                <a:solidFill>
                  <a:srgbClr val="0000CC"/>
                </a:solidFill>
              </a:rPr>
              <a:t> </a:t>
            </a:r>
            <a:r>
              <a:rPr lang="en-US" sz="3200" b="1" dirty="0" err="1" smtClean="0">
                <a:solidFill>
                  <a:srgbClr val="0000CC"/>
                </a:solidFill>
              </a:rPr>
              <a:t>mưa</a:t>
            </a:r>
            <a:r>
              <a:rPr lang="en-US" sz="3200" b="1" dirty="0" smtClean="0">
                <a:solidFill>
                  <a:srgbClr val="0000CC"/>
                </a:solidFill>
              </a:rPr>
              <a:t>, ban </a:t>
            </a:r>
            <a:r>
              <a:rPr lang="en-US" sz="3200" b="1" dirty="0" err="1" smtClean="0">
                <a:solidFill>
                  <a:srgbClr val="0000CC"/>
                </a:solidFill>
              </a:rPr>
              <a:t>ngày</a:t>
            </a:r>
            <a:r>
              <a:rPr lang="en-US" sz="3200" b="1" dirty="0" smtClean="0">
                <a:solidFill>
                  <a:srgbClr val="0000CC"/>
                </a:solidFill>
              </a:rPr>
              <a:t> </a:t>
            </a:r>
            <a:r>
              <a:rPr lang="en-US" sz="3200" b="1" dirty="0" err="1" smtClean="0">
                <a:solidFill>
                  <a:srgbClr val="0000CC"/>
                </a:solidFill>
              </a:rPr>
              <a:t>nắng</a:t>
            </a:r>
            <a:r>
              <a:rPr lang="en-US" sz="3200" b="1" dirty="0" smtClean="0">
                <a:solidFill>
                  <a:srgbClr val="0000CC"/>
                </a:solidFill>
              </a:rPr>
              <a:t> </a:t>
            </a:r>
            <a:r>
              <a:rPr lang="en-US" sz="3200" b="1" dirty="0" err="1" smtClean="0">
                <a:solidFill>
                  <a:srgbClr val="0000CC"/>
                </a:solidFill>
              </a:rPr>
              <a:t>chói</a:t>
            </a:r>
            <a:r>
              <a:rPr lang="en-US" sz="3200" b="1" dirty="0" smtClean="0">
                <a:solidFill>
                  <a:srgbClr val="0000CC"/>
                </a:solidFill>
              </a:rPr>
              <a:t> </a:t>
            </a:r>
            <a:r>
              <a:rPr lang="en-US" sz="3200" b="1" dirty="0" err="1" smtClean="0">
                <a:solidFill>
                  <a:srgbClr val="0000CC"/>
                </a:solidFill>
              </a:rPr>
              <a:t>chang</a:t>
            </a:r>
            <a:r>
              <a:rPr lang="en-US" sz="3200" b="1" dirty="0" smtClean="0">
                <a:solidFill>
                  <a:srgbClr val="0000CC"/>
                </a:solidFill>
              </a:rPr>
              <a:t>, ban </a:t>
            </a:r>
            <a:r>
              <a:rPr lang="en-US" sz="3200" b="1" dirty="0" err="1" smtClean="0">
                <a:solidFill>
                  <a:srgbClr val="0000CC"/>
                </a:solidFill>
              </a:rPr>
              <a:t>đêm</a:t>
            </a:r>
            <a:r>
              <a:rPr lang="en-US" sz="3200" b="1" dirty="0" smtClean="0">
                <a:solidFill>
                  <a:srgbClr val="0000CC"/>
                </a:solidFill>
              </a:rPr>
              <a:t> </a:t>
            </a:r>
            <a:r>
              <a:rPr lang="en-US" sz="3200" b="1" dirty="0" err="1" smtClean="0">
                <a:solidFill>
                  <a:srgbClr val="0000CC"/>
                </a:solidFill>
              </a:rPr>
              <a:t>dịu</a:t>
            </a:r>
            <a:r>
              <a:rPr lang="en-US" sz="3200" b="1" dirty="0" smtClean="0">
                <a:solidFill>
                  <a:srgbClr val="0000CC"/>
                </a:solidFill>
              </a:rPr>
              <a:t> </a:t>
            </a:r>
            <a:r>
              <a:rPr lang="en-US" sz="3200" b="1" dirty="0" err="1" smtClean="0">
                <a:solidFill>
                  <a:srgbClr val="0000CC"/>
                </a:solidFill>
              </a:rPr>
              <a:t>mát</a:t>
            </a:r>
            <a:r>
              <a:rPr lang="en-US" sz="3200" b="1" dirty="0" smtClean="0">
                <a:solidFill>
                  <a:srgbClr val="0000CC"/>
                </a:solidFill>
              </a:rPr>
              <a:t> </a:t>
            </a:r>
            <a:r>
              <a:rPr lang="en-US" sz="3200" b="1" dirty="0" err="1" smtClean="0">
                <a:solidFill>
                  <a:srgbClr val="0000CC"/>
                </a:solidFill>
              </a:rPr>
              <a:t>hơn</a:t>
            </a:r>
            <a:endParaRPr lang="en-US" sz="3200" b="1" dirty="0" smtClean="0">
              <a:solidFill>
                <a:srgbClr val="0000CC"/>
              </a:solidFill>
            </a:endParaRPr>
          </a:p>
        </p:txBody>
      </p:sp>
      <p:graphicFrame>
        <p:nvGraphicFramePr>
          <p:cNvPr id="7171" name="Object 4"/>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7183" name="PhotoImpact" r:id="rId6" imgW="7352381" imgH="9523810" progId="PI3.Image">
                  <p:embed/>
                </p:oleObj>
              </mc:Choice>
              <mc:Fallback>
                <p:oleObj name="PhotoImpact" r:id="rId6" imgW="7352381" imgH="9523810" progId="PI3.Imag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9941" name="Picture 5" descr="rut 1"/>
          <p:cNvPicPr>
            <a:picLocks noChangeAspect="1" noChangeArrowheads="1"/>
          </p:cNvPicPr>
          <p:nvPr/>
        </p:nvPicPr>
        <p:blipFill>
          <a:blip r:embed="rId7"/>
          <a:srcRect l="14409" t="41559" r="-18311" b="34465"/>
          <a:stretch>
            <a:fillRect/>
          </a:stretch>
        </p:blipFill>
        <p:spPr bwMode="auto">
          <a:xfrm rot="-8133768">
            <a:off x="7086600" y="3962400"/>
            <a:ext cx="725488" cy="762000"/>
          </a:xfrm>
          <a:prstGeom prst="rect">
            <a:avLst/>
          </a:prstGeom>
          <a:noFill/>
          <a:ln w="9525">
            <a:noFill/>
            <a:miter lim="800000"/>
            <a:headEnd/>
            <a:tailEnd/>
          </a:ln>
        </p:spPr>
      </p:pic>
      <p:pic>
        <p:nvPicPr>
          <p:cNvPr id="39942" name="Picture 6" descr="rut 1"/>
          <p:cNvPicPr>
            <a:picLocks noChangeAspect="1" noChangeArrowheads="1"/>
          </p:cNvPicPr>
          <p:nvPr/>
        </p:nvPicPr>
        <p:blipFill>
          <a:blip r:embed="rId7"/>
          <a:srcRect l="14409" t="41559" r="-18311" b="34465"/>
          <a:stretch>
            <a:fillRect/>
          </a:stretch>
        </p:blipFill>
        <p:spPr bwMode="auto">
          <a:xfrm rot="-8133768">
            <a:off x="6858000" y="3352800"/>
            <a:ext cx="725488" cy="762000"/>
          </a:xfrm>
          <a:prstGeom prst="rect">
            <a:avLst/>
          </a:prstGeom>
          <a:noFill/>
          <a:ln w="9525">
            <a:noFill/>
            <a:miter lim="800000"/>
            <a:headEnd/>
            <a:tailEnd/>
          </a:ln>
        </p:spPr>
      </p:pic>
      <p:pic>
        <p:nvPicPr>
          <p:cNvPr id="39943" name="Picture 7" descr="muiten_5"/>
          <p:cNvPicPr>
            <a:picLocks noChangeAspect="1" noChangeArrowheads="1"/>
          </p:cNvPicPr>
          <p:nvPr/>
        </p:nvPicPr>
        <p:blipFill>
          <a:blip r:embed="rId8"/>
          <a:srcRect/>
          <a:stretch>
            <a:fillRect/>
          </a:stretch>
        </p:blipFill>
        <p:spPr bwMode="auto">
          <a:xfrm>
            <a:off x="4343400" y="6475413"/>
            <a:ext cx="685800" cy="382587"/>
          </a:xfrm>
          <a:prstGeom prst="rect">
            <a:avLst/>
          </a:prstGeom>
          <a:noFill/>
          <a:ln w="9525">
            <a:noFill/>
            <a:miter lim="800000"/>
            <a:headEnd/>
            <a:tailEnd/>
          </a:ln>
        </p:spPr>
      </p:pic>
      <p:pic>
        <p:nvPicPr>
          <p:cNvPr id="39944" name="Picture 8" descr="muiten_5"/>
          <p:cNvPicPr>
            <a:picLocks noChangeAspect="1" noChangeArrowheads="1"/>
          </p:cNvPicPr>
          <p:nvPr/>
        </p:nvPicPr>
        <p:blipFill>
          <a:blip r:embed="rId8"/>
          <a:srcRect/>
          <a:stretch>
            <a:fillRect/>
          </a:stretch>
        </p:blipFill>
        <p:spPr bwMode="auto">
          <a:xfrm>
            <a:off x="5181600" y="5181600"/>
            <a:ext cx="685800" cy="382588"/>
          </a:xfrm>
          <a:prstGeom prst="rect">
            <a:avLst/>
          </a:prstGeom>
          <a:noFill/>
          <a:ln w="9525">
            <a:noFill/>
            <a:miter lim="800000"/>
            <a:headEnd/>
            <a:tailEnd/>
          </a:ln>
        </p:spPr>
      </p:pic>
      <p:pic>
        <p:nvPicPr>
          <p:cNvPr id="39945" name="Picture 9" descr="muiten_5"/>
          <p:cNvPicPr>
            <a:picLocks noChangeAspect="1" noChangeArrowheads="1"/>
          </p:cNvPicPr>
          <p:nvPr/>
        </p:nvPicPr>
        <p:blipFill>
          <a:blip r:embed="rId8"/>
          <a:srcRect/>
          <a:stretch>
            <a:fillRect/>
          </a:stretch>
        </p:blipFill>
        <p:spPr bwMode="auto">
          <a:xfrm>
            <a:off x="5715000" y="3810000"/>
            <a:ext cx="685800" cy="382588"/>
          </a:xfrm>
          <a:prstGeom prst="rect">
            <a:avLst/>
          </a:prstGeom>
          <a:noFill/>
          <a:ln w="9525">
            <a:noFill/>
            <a:miter lim="800000"/>
            <a:headEnd/>
            <a:tailEnd/>
          </a:ln>
        </p:spPr>
      </p:pic>
      <p:pic>
        <p:nvPicPr>
          <p:cNvPr id="39946" name="Picture 10" descr="muiten_5"/>
          <p:cNvPicPr>
            <a:picLocks noChangeAspect="1" noChangeArrowheads="1"/>
          </p:cNvPicPr>
          <p:nvPr/>
        </p:nvPicPr>
        <p:blipFill>
          <a:blip r:embed="rId8"/>
          <a:srcRect/>
          <a:stretch>
            <a:fillRect/>
          </a:stretch>
        </p:blipFill>
        <p:spPr bwMode="auto">
          <a:xfrm>
            <a:off x="5715000" y="6248400"/>
            <a:ext cx="685800" cy="382588"/>
          </a:xfrm>
          <a:prstGeom prst="rect">
            <a:avLst/>
          </a:prstGeom>
          <a:noFill/>
          <a:ln w="9525">
            <a:noFill/>
            <a:miter lim="800000"/>
            <a:headEnd/>
            <a:tailEnd/>
          </a:ln>
        </p:spPr>
      </p:pic>
      <p:pic>
        <p:nvPicPr>
          <p:cNvPr id="39947" name="Picture 11" descr="muiten_5"/>
          <p:cNvPicPr>
            <a:picLocks noChangeAspect="1" noChangeArrowheads="1"/>
          </p:cNvPicPr>
          <p:nvPr/>
        </p:nvPicPr>
        <p:blipFill>
          <a:blip r:embed="rId8"/>
          <a:srcRect/>
          <a:stretch>
            <a:fillRect/>
          </a:stretch>
        </p:blipFill>
        <p:spPr bwMode="auto">
          <a:xfrm>
            <a:off x="6324600" y="5562600"/>
            <a:ext cx="685800" cy="382588"/>
          </a:xfrm>
          <a:prstGeom prst="rect">
            <a:avLst/>
          </a:prstGeom>
          <a:noFill/>
          <a:ln w="9525">
            <a:noFill/>
            <a:miter lim="800000"/>
            <a:headEnd/>
            <a:tailEnd/>
          </a:ln>
        </p:spPr>
      </p:pic>
      <p:pic>
        <p:nvPicPr>
          <p:cNvPr id="39948" name="Picture 12" descr="muiten_5"/>
          <p:cNvPicPr>
            <a:picLocks noChangeAspect="1" noChangeArrowheads="1"/>
          </p:cNvPicPr>
          <p:nvPr/>
        </p:nvPicPr>
        <p:blipFill>
          <a:blip r:embed="rId8"/>
          <a:srcRect/>
          <a:stretch>
            <a:fillRect/>
          </a:stretch>
        </p:blipFill>
        <p:spPr bwMode="auto">
          <a:xfrm rot="-2700000">
            <a:off x="6934200" y="5029200"/>
            <a:ext cx="685800" cy="382588"/>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9939"/>
                                        </p:tgtEl>
                                        <p:attrNameLst>
                                          <p:attrName>style.visibility</p:attrName>
                                        </p:attrNameLst>
                                      </p:cBhvr>
                                      <p:to>
                                        <p:strVal val="visible"/>
                                      </p:to>
                                    </p:set>
                                    <p:anim calcmode="discrete" valueType="clr">
                                      <p:cBhvr override="childStyle">
                                        <p:cTn id="7" dur="80"/>
                                        <p:tgtEl>
                                          <p:spTgt spid="3993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9939"/>
                                        </p:tgtEl>
                                        <p:attrNameLst>
                                          <p:attrName>fillcolor</p:attrName>
                                        </p:attrNameLst>
                                      </p:cBhvr>
                                      <p:tavLst>
                                        <p:tav tm="0">
                                          <p:val>
                                            <p:clrVal>
                                              <a:schemeClr val="accent2"/>
                                            </p:clrVal>
                                          </p:val>
                                        </p:tav>
                                        <p:tav tm="50000">
                                          <p:val>
                                            <p:clrVal>
                                              <a:schemeClr val="hlink"/>
                                            </p:clrVal>
                                          </p:val>
                                        </p:tav>
                                      </p:tavLst>
                                    </p:anim>
                                    <p:set>
                                      <p:cBhvr>
                                        <p:cTn id="9" dur="80"/>
                                        <p:tgtEl>
                                          <p:spTgt spid="39939"/>
                                        </p:tgtEl>
                                        <p:attrNameLst>
                                          <p:attrName>fill.type</p:attrName>
                                        </p:attrNameLst>
                                      </p:cBhvr>
                                      <p:to>
                                        <p:strVal val="solid"/>
                                      </p:to>
                                    </p:set>
                                  </p:childTnLst>
                                </p:cTn>
                              </p:par>
                              <p:par>
                                <p:cTn id="10" presetID="18" presetClass="entr" presetSubtype="3" fill="hold" nodeType="with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strips(upRight)">
                                      <p:cBhvr>
                                        <p:cTn id="12" dur="2000"/>
                                        <p:tgtEl>
                                          <p:spTgt spid="39943"/>
                                        </p:tgtEl>
                                      </p:cBhvr>
                                    </p:animEffect>
                                  </p:childTnLst>
                                </p:cTn>
                              </p:par>
                              <p:par>
                                <p:cTn id="13" presetID="18" presetClass="entr" presetSubtype="3" fill="hold" nodeType="withEffect">
                                  <p:stCondLst>
                                    <p:cond delay="0"/>
                                  </p:stCondLst>
                                  <p:childTnLst>
                                    <p:set>
                                      <p:cBhvr>
                                        <p:cTn id="14" dur="1" fill="hold">
                                          <p:stCondLst>
                                            <p:cond delay="0"/>
                                          </p:stCondLst>
                                        </p:cTn>
                                        <p:tgtEl>
                                          <p:spTgt spid="39944"/>
                                        </p:tgtEl>
                                        <p:attrNameLst>
                                          <p:attrName>style.visibility</p:attrName>
                                        </p:attrNameLst>
                                      </p:cBhvr>
                                      <p:to>
                                        <p:strVal val="visible"/>
                                      </p:to>
                                    </p:set>
                                    <p:animEffect transition="in" filter="strips(upRight)">
                                      <p:cBhvr>
                                        <p:cTn id="15" dur="2000"/>
                                        <p:tgtEl>
                                          <p:spTgt spid="3994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39944"/>
                                        </p:tgtEl>
                                      </p:cBhvr>
                                    </p:animEffect>
                                    <p:set>
                                      <p:cBhvr>
                                        <p:cTn id="20" dur="1" fill="hold">
                                          <p:stCondLst>
                                            <p:cond delay="499"/>
                                          </p:stCondLst>
                                        </p:cTn>
                                        <p:tgtEl>
                                          <p:spTgt spid="39944"/>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500"/>
                                        <p:tgtEl>
                                          <p:spTgt spid="39943"/>
                                        </p:tgtEl>
                                      </p:cBhvr>
                                    </p:animEffect>
                                    <p:set>
                                      <p:cBhvr>
                                        <p:cTn id="23" dur="1" fill="hold">
                                          <p:stCondLst>
                                            <p:cond delay="499"/>
                                          </p:stCondLst>
                                        </p:cTn>
                                        <p:tgtEl>
                                          <p:spTgt spid="39943"/>
                                        </p:tgtEl>
                                        <p:attrNameLst>
                                          <p:attrName>style.visibility</p:attrName>
                                        </p:attrNameLst>
                                      </p:cBhvr>
                                      <p:to>
                                        <p:strVal val="hidden"/>
                                      </p:to>
                                    </p:set>
                                  </p:childTnLst>
                                </p:cTn>
                              </p:par>
                            </p:childTnLst>
                          </p:cTn>
                        </p:par>
                        <p:par>
                          <p:cTn id="24" fill="hold" nodeType="afterGroup">
                            <p:stCondLst>
                              <p:cond delay="500"/>
                            </p:stCondLst>
                            <p:childTnLst>
                              <p:par>
                                <p:cTn id="25" presetID="18" presetClass="entr" presetSubtype="12" fill="hold" nodeType="afterEffect">
                                  <p:stCondLst>
                                    <p:cond delay="0"/>
                                  </p:stCondLst>
                                  <p:childTnLst>
                                    <p:set>
                                      <p:cBhvr>
                                        <p:cTn id="26" dur="1" fill="hold">
                                          <p:stCondLst>
                                            <p:cond delay="0"/>
                                          </p:stCondLst>
                                        </p:cTn>
                                        <p:tgtEl>
                                          <p:spTgt spid="39941"/>
                                        </p:tgtEl>
                                        <p:attrNameLst>
                                          <p:attrName>style.visibility</p:attrName>
                                        </p:attrNameLst>
                                      </p:cBhvr>
                                      <p:to>
                                        <p:strVal val="visible"/>
                                      </p:to>
                                    </p:set>
                                    <p:animEffect transition="in" filter="strips(downLeft)">
                                      <p:cBhvr>
                                        <p:cTn id="27" dur="1000"/>
                                        <p:tgtEl>
                                          <p:spTgt spid="39941"/>
                                        </p:tgtEl>
                                      </p:cBhvr>
                                    </p:animEffect>
                                  </p:childTnLst>
                                </p:cTn>
                              </p:par>
                            </p:childTnLst>
                          </p:cTn>
                        </p:par>
                        <p:par>
                          <p:cTn id="28" fill="hold" nodeType="afterGroup">
                            <p:stCondLst>
                              <p:cond delay="1500"/>
                            </p:stCondLst>
                            <p:childTnLst>
                              <p:par>
                                <p:cTn id="29" presetID="18" presetClass="entr" presetSubtype="12" fill="hold" nodeType="afterEffect">
                                  <p:stCondLst>
                                    <p:cond delay="0"/>
                                  </p:stCondLst>
                                  <p:childTnLst>
                                    <p:set>
                                      <p:cBhvr>
                                        <p:cTn id="30" dur="1" fill="hold">
                                          <p:stCondLst>
                                            <p:cond delay="0"/>
                                          </p:stCondLst>
                                        </p:cTn>
                                        <p:tgtEl>
                                          <p:spTgt spid="39942"/>
                                        </p:tgtEl>
                                        <p:attrNameLst>
                                          <p:attrName>style.visibility</p:attrName>
                                        </p:attrNameLst>
                                      </p:cBhvr>
                                      <p:to>
                                        <p:strVal val="visible"/>
                                      </p:to>
                                    </p:set>
                                    <p:animEffect transition="in" filter="strips(downLeft)">
                                      <p:cBhvr>
                                        <p:cTn id="31" dur="1000"/>
                                        <p:tgtEl>
                                          <p:spTgt spid="3994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xit" presetSubtype="10" fill="hold" nodeType="clickEffect">
                                  <p:stCondLst>
                                    <p:cond delay="0"/>
                                  </p:stCondLst>
                                  <p:childTnLst>
                                    <p:animEffect transition="out" filter="blinds(horizontal)">
                                      <p:cBhvr>
                                        <p:cTn id="35" dur="500"/>
                                        <p:tgtEl>
                                          <p:spTgt spid="39942"/>
                                        </p:tgtEl>
                                      </p:cBhvr>
                                    </p:animEffect>
                                    <p:set>
                                      <p:cBhvr>
                                        <p:cTn id="36" dur="1" fill="hold">
                                          <p:stCondLst>
                                            <p:cond delay="499"/>
                                          </p:stCondLst>
                                        </p:cTn>
                                        <p:tgtEl>
                                          <p:spTgt spid="39942"/>
                                        </p:tgtEl>
                                        <p:attrNameLst>
                                          <p:attrName>style.visibility</p:attrName>
                                        </p:attrNameLst>
                                      </p:cBhvr>
                                      <p:to>
                                        <p:strVal val="hidden"/>
                                      </p:to>
                                    </p:set>
                                  </p:childTnLst>
                                </p:cTn>
                              </p:par>
                              <p:par>
                                <p:cTn id="37" presetID="3" presetClass="exit" presetSubtype="10" fill="hold" nodeType="withEffect">
                                  <p:stCondLst>
                                    <p:cond delay="0"/>
                                  </p:stCondLst>
                                  <p:childTnLst>
                                    <p:animEffect transition="out" filter="blinds(horizontal)">
                                      <p:cBhvr>
                                        <p:cTn id="38" dur="500"/>
                                        <p:tgtEl>
                                          <p:spTgt spid="39941"/>
                                        </p:tgtEl>
                                      </p:cBhvr>
                                    </p:animEffect>
                                    <p:set>
                                      <p:cBhvr>
                                        <p:cTn id="39" dur="1" fill="hold">
                                          <p:stCondLst>
                                            <p:cond delay="499"/>
                                          </p:stCondLst>
                                        </p:cTn>
                                        <p:tgtEl>
                                          <p:spTgt spid="39941"/>
                                        </p:tgtEl>
                                        <p:attrNameLst>
                                          <p:attrName>style.visibility</p:attrName>
                                        </p:attrNameLst>
                                      </p:cBhvr>
                                      <p:to>
                                        <p:strVal val="hidden"/>
                                      </p:to>
                                    </p:set>
                                  </p:childTnLst>
                                </p:cTn>
                              </p:par>
                              <p:par>
                                <p:cTn id="40" presetID="18" presetClass="entr" presetSubtype="3" fill="hold" nodeType="withEffect">
                                  <p:stCondLst>
                                    <p:cond delay="0"/>
                                  </p:stCondLst>
                                  <p:childTnLst>
                                    <p:set>
                                      <p:cBhvr>
                                        <p:cTn id="41" dur="1" fill="hold">
                                          <p:stCondLst>
                                            <p:cond delay="0"/>
                                          </p:stCondLst>
                                        </p:cTn>
                                        <p:tgtEl>
                                          <p:spTgt spid="39945"/>
                                        </p:tgtEl>
                                        <p:attrNameLst>
                                          <p:attrName>style.visibility</p:attrName>
                                        </p:attrNameLst>
                                      </p:cBhvr>
                                      <p:to>
                                        <p:strVal val="visible"/>
                                      </p:to>
                                    </p:set>
                                    <p:animEffect transition="in" filter="strips(upRight)">
                                      <p:cBhvr>
                                        <p:cTn id="42" dur="2000"/>
                                        <p:tgtEl>
                                          <p:spTgt spid="3994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xit" presetSubtype="10" fill="hold" nodeType="clickEffect">
                                  <p:stCondLst>
                                    <p:cond delay="0"/>
                                  </p:stCondLst>
                                  <p:childTnLst>
                                    <p:animEffect transition="out" filter="blinds(horizontal)">
                                      <p:cBhvr>
                                        <p:cTn id="46" dur="500"/>
                                        <p:tgtEl>
                                          <p:spTgt spid="39945"/>
                                        </p:tgtEl>
                                      </p:cBhvr>
                                    </p:animEffect>
                                    <p:set>
                                      <p:cBhvr>
                                        <p:cTn id="47" dur="1" fill="hold">
                                          <p:stCondLst>
                                            <p:cond delay="499"/>
                                          </p:stCondLst>
                                        </p:cTn>
                                        <p:tgtEl>
                                          <p:spTgt spid="39945"/>
                                        </p:tgtEl>
                                        <p:attrNameLst>
                                          <p:attrName>style.visibility</p:attrName>
                                        </p:attrNameLst>
                                      </p:cBhvr>
                                      <p:to>
                                        <p:strVal val="hidden"/>
                                      </p:to>
                                    </p:set>
                                  </p:childTnLst>
                                </p:cTn>
                              </p:par>
                              <p:par>
                                <p:cTn id="48" presetID="18" presetClass="entr" presetSubtype="3" fill="hold" nodeType="withEffect">
                                  <p:stCondLst>
                                    <p:cond delay="0"/>
                                  </p:stCondLst>
                                  <p:childTnLst>
                                    <p:set>
                                      <p:cBhvr>
                                        <p:cTn id="49" dur="1" fill="hold">
                                          <p:stCondLst>
                                            <p:cond delay="0"/>
                                          </p:stCondLst>
                                        </p:cTn>
                                        <p:tgtEl>
                                          <p:spTgt spid="39946"/>
                                        </p:tgtEl>
                                        <p:attrNameLst>
                                          <p:attrName>style.visibility</p:attrName>
                                        </p:attrNameLst>
                                      </p:cBhvr>
                                      <p:to>
                                        <p:strVal val="visible"/>
                                      </p:to>
                                    </p:set>
                                    <p:animEffect transition="in" filter="strips(upRight)">
                                      <p:cBhvr>
                                        <p:cTn id="50" dur="2000"/>
                                        <p:tgtEl>
                                          <p:spTgt spid="3994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xit" presetSubtype="10" fill="hold" nodeType="clickEffect">
                                  <p:stCondLst>
                                    <p:cond delay="0"/>
                                  </p:stCondLst>
                                  <p:childTnLst>
                                    <p:animEffect transition="out" filter="blinds(horizontal)">
                                      <p:cBhvr>
                                        <p:cTn id="54" dur="500"/>
                                        <p:tgtEl>
                                          <p:spTgt spid="39946"/>
                                        </p:tgtEl>
                                      </p:cBhvr>
                                    </p:animEffect>
                                    <p:set>
                                      <p:cBhvr>
                                        <p:cTn id="55" dur="1" fill="hold">
                                          <p:stCondLst>
                                            <p:cond delay="499"/>
                                          </p:stCondLst>
                                        </p:cTn>
                                        <p:tgtEl>
                                          <p:spTgt spid="39946"/>
                                        </p:tgtEl>
                                        <p:attrNameLst>
                                          <p:attrName>style.visibility</p:attrName>
                                        </p:attrNameLst>
                                      </p:cBhvr>
                                      <p:to>
                                        <p:strVal val="hidden"/>
                                      </p:to>
                                    </p:set>
                                  </p:childTnLst>
                                </p:cTn>
                              </p:par>
                              <p:par>
                                <p:cTn id="56" presetID="18" presetClass="entr" presetSubtype="3" fill="hold" nodeType="withEffect">
                                  <p:stCondLst>
                                    <p:cond delay="0"/>
                                  </p:stCondLst>
                                  <p:childTnLst>
                                    <p:set>
                                      <p:cBhvr>
                                        <p:cTn id="57" dur="1" fill="hold">
                                          <p:stCondLst>
                                            <p:cond delay="0"/>
                                          </p:stCondLst>
                                        </p:cTn>
                                        <p:tgtEl>
                                          <p:spTgt spid="39947"/>
                                        </p:tgtEl>
                                        <p:attrNameLst>
                                          <p:attrName>style.visibility</p:attrName>
                                        </p:attrNameLst>
                                      </p:cBhvr>
                                      <p:to>
                                        <p:strVal val="visible"/>
                                      </p:to>
                                    </p:set>
                                    <p:animEffect transition="in" filter="strips(upRight)">
                                      <p:cBhvr>
                                        <p:cTn id="58" dur="2000"/>
                                        <p:tgtEl>
                                          <p:spTgt spid="3994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nodeType="clickEffect">
                                  <p:stCondLst>
                                    <p:cond delay="0"/>
                                  </p:stCondLst>
                                  <p:childTnLst>
                                    <p:animEffect transition="out" filter="blinds(horizontal)">
                                      <p:cBhvr>
                                        <p:cTn id="62" dur="500"/>
                                        <p:tgtEl>
                                          <p:spTgt spid="39947"/>
                                        </p:tgtEl>
                                      </p:cBhvr>
                                    </p:animEffect>
                                    <p:set>
                                      <p:cBhvr>
                                        <p:cTn id="63" dur="1" fill="hold">
                                          <p:stCondLst>
                                            <p:cond delay="499"/>
                                          </p:stCondLst>
                                        </p:cTn>
                                        <p:tgtEl>
                                          <p:spTgt spid="39947"/>
                                        </p:tgtEl>
                                        <p:attrNameLst>
                                          <p:attrName>style.visibility</p:attrName>
                                        </p:attrNameLst>
                                      </p:cBhvr>
                                      <p:to>
                                        <p:strVal val="hidden"/>
                                      </p:to>
                                    </p:set>
                                  </p:childTnLst>
                                </p:cTn>
                              </p:par>
                              <p:par>
                                <p:cTn id="64" presetID="18" presetClass="entr" presetSubtype="3" fill="hold" nodeType="withEffect">
                                  <p:stCondLst>
                                    <p:cond delay="0"/>
                                  </p:stCondLst>
                                  <p:childTnLst>
                                    <p:set>
                                      <p:cBhvr>
                                        <p:cTn id="65" dur="1" fill="hold">
                                          <p:stCondLst>
                                            <p:cond delay="0"/>
                                          </p:stCondLst>
                                        </p:cTn>
                                        <p:tgtEl>
                                          <p:spTgt spid="39948"/>
                                        </p:tgtEl>
                                        <p:attrNameLst>
                                          <p:attrName>style.visibility</p:attrName>
                                        </p:attrNameLst>
                                      </p:cBhvr>
                                      <p:to>
                                        <p:strVal val="visible"/>
                                      </p:to>
                                    </p:set>
                                    <p:animEffect transition="in" filter="strips(upRight)">
                                      <p:cBhvr>
                                        <p:cTn id="66" dur="2000"/>
                                        <p:tgtEl>
                                          <p:spTgt spid="39948"/>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 presetClass="exit" presetSubtype="10" fill="hold" nodeType="clickEffect">
                                  <p:stCondLst>
                                    <p:cond delay="0"/>
                                  </p:stCondLst>
                                  <p:childTnLst>
                                    <p:animEffect transition="out" filter="blinds(horizontal)">
                                      <p:cBhvr>
                                        <p:cTn id="70" dur="500"/>
                                        <p:tgtEl>
                                          <p:spTgt spid="39948"/>
                                        </p:tgtEl>
                                      </p:cBhvr>
                                    </p:animEffect>
                                    <p:set>
                                      <p:cBhvr>
                                        <p:cTn id="71" dur="1" fill="hold">
                                          <p:stCondLst>
                                            <p:cond delay="499"/>
                                          </p:stCondLst>
                                        </p:cTn>
                                        <p:tgtEl>
                                          <p:spTgt spid="399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304800"/>
            <a:ext cx="9144000" cy="1143000"/>
          </a:xfrm>
        </p:spPr>
        <p:txBody>
          <a:bodyPr/>
          <a:lstStyle/>
          <a:p>
            <a:pPr eaLnBrk="1" hangingPunct="1"/>
            <a:r>
              <a:rPr lang="en-US" sz="2800" b="1" i="1" smtClean="0"/>
              <a:t>- Dựa vào bảng số liệu, hãy nhận xét về </a:t>
            </a:r>
            <a:r>
              <a:rPr lang="en-US" sz="2800" b="1" i="1" smtClean="0">
                <a:solidFill>
                  <a:srgbClr val="0000CC"/>
                </a:solidFill>
              </a:rPr>
              <a:t>sự chênh lệch nhiệt độ trung bình giữa tháng 1 và tháng 7</a:t>
            </a:r>
            <a:r>
              <a:rPr lang="en-US" sz="2800" b="1" i="1" smtClean="0"/>
              <a:t> của </a:t>
            </a:r>
            <a:r>
              <a:rPr lang="en-US" sz="2800" b="1" i="1" smtClean="0">
                <a:solidFill>
                  <a:srgbClr val="FF0000"/>
                </a:solidFill>
              </a:rPr>
              <a:t>Hà Nội</a:t>
            </a:r>
            <a:r>
              <a:rPr lang="en-US" sz="2800" b="1" i="1" smtClean="0"/>
              <a:t> và </a:t>
            </a:r>
            <a:r>
              <a:rPr lang="en-US" sz="2800" b="1" i="1" smtClean="0">
                <a:solidFill>
                  <a:srgbClr val="006600"/>
                </a:solidFill>
              </a:rPr>
              <a:t>Thành phố Hồ Chí Minh.</a:t>
            </a:r>
          </a:p>
        </p:txBody>
      </p:sp>
      <p:graphicFrame>
        <p:nvGraphicFramePr>
          <p:cNvPr id="41987" name="Group 3"/>
          <p:cNvGraphicFramePr>
            <a:graphicFrameLocks noGrp="1"/>
          </p:cNvGraphicFramePr>
          <p:nvPr>
            <p:extLst>
              <p:ext uri="{D42A27DB-BD31-4B8C-83A1-F6EECF244321}">
                <p14:modId xmlns:p14="http://schemas.microsoft.com/office/powerpoint/2010/main" val="1615896694"/>
              </p:ext>
            </p:extLst>
          </p:nvPr>
        </p:nvGraphicFramePr>
        <p:xfrm>
          <a:off x="76200" y="1752600"/>
          <a:ext cx="8915400" cy="3359785"/>
        </p:xfrm>
        <a:graphic>
          <a:graphicData uri="http://schemas.openxmlformats.org/drawingml/2006/table">
            <a:tbl>
              <a:tblPr/>
              <a:tblGrid>
                <a:gridCol w="1524000">
                  <a:extLst>
                    <a:ext uri="{9D8B030D-6E8A-4147-A177-3AD203B41FA5}">
                      <a16:colId xmlns:a16="http://schemas.microsoft.com/office/drawing/2014/main" xmlns="" val="20000"/>
                    </a:ext>
                  </a:extLst>
                </a:gridCol>
                <a:gridCol w="2286000">
                  <a:extLst>
                    <a:ext uri="{9D8B030D-6E8A-4147-A177-3AD203B41FA5}">
                      <a16:colId xmlns:a16="http://schemas.microsoft.com/office/drawing/2014/main" xmlns="" val="20001"/>
                    </a:ext>
                  </a:extLst>
                </a:gridCol>
                <a:gridCol w="3048000">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tblGrid>
              <a:tr h="10128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Times New Roman" pitchFamily="18" charset="0"/>
                          <a:cs typeface="Times New Roman" pitchFamily="18" charset="0"/>
                        </a:rPr>
                        <a:t>Địa</a:t>
                      </a:r>
                      <a:r>
                        <a:rPr kumimoji="0" lang="en-US" sz="32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3200" b="1" i="0" u="none" strike="noStrike" cap="none" normalizeH="0" baseline="0" dirty="0" err="1" smtClean="0">
                          <a:ln>
                            <a:noFill/>
                          </a:ln>
                          <a:solidFill>
                            <a:schemeClr val="tx1"/>
                          </a:solidFill>
                          <a:effectLst/>
                          <a:latin typeface="Times New Roman" pitchFamily="18" charset="0"/>
                          <a:cs typeface="Times New Roman" pitchFamily="18" charset="0"/>
                        </a:rPr>
                        <a:t>điểm</a:t>
                      </a:r>
                      <a:endParaRPr kumimoji="0" lang="en-US" sz="32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Times New Roman" pitchFamily="18" charset="0"/>
                          <a:cs typeface="Times New Roman" pitchFamily="18" charset="0"/>
                        </a:rPr>
                        <a:t>Nhiệt</a:t>
                      </a:r>
                      <a:r>
                        <a:rPr kumimoji="0" lang="en-US" sz="32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3200" b="1" i="0" u="none" strike="noStrike" cap="none" normalizeH="0" baseline="0" dirty="0" err="1" smtClean="0">
                          <a:ln>
                            <a:noFill/>
                          </a:ln>
                          <a:solidFill>
                            <a:schemeClr val="tx1"/>
                          </a:solidFill>
                          <a:effectLst/>
                          <a:latin typeface="Times New Roman" pitchFamily="18" charset="0"/>
                          <a:cs typeface="Times New Roman" pitchFamily="18" charset="0"/>
                        </a:rPr>
                        <a:t>độ</a:t>
                      </a:r>
                      <a:r>
                        <a:rPr kumimoji="0" lang="en-US" sz="3200" b="1"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3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Times New Roman" pitchFamily="18" charset="0"/>
                          <a:cs typeface="Times New Roman" pitchFamily="18" charset="0"/>
                        </a:rPr>
                        <a:t>trung</a:t>
                      </a:r>
                      <a:r>
                        <a:rPr kumimoji="0" lang="en-US" sz="32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3200" b="1" i="0" u="none" strike="noStrike" cap="none" normalizeH="0" baseline="0" dirty="0" err="1" smtClean="0">
                          <a:ln>
                            <a:noFill/>
                          </a:ln>
                          <a:solidFill>
                            <a:schemeClr val="tx1"/>
                          </a:solidFill>
                          <a:effectLst/>
                          <a:latin typeface="Times New Roman" pitchFamily="18" charset="0"/>
                          <a:cs typeface="Times New Roman" pitchFamily="18" charset="0"/>
                        </a:rPr>
                        <a:t>bình</a:t>
                      </a:r>
                      <a:r>
                        <a:rPr kumimoji="0" lang="en-US" sz="32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3200" b="1" i="0" u="none" strike="noStrike" cap="none" normalizeH="0" baseline="30000" dirty="0" smtClean="0">
                          <a:ln>
                            <a:noFill/>
                          </a:ln>
                          <a:solidFill>
                            <a:schemeClr val="tx1"/>
                          </a:solidFill>
                          <a:effectLst/>
                          <a:latin typeface="Times New Roman" pitchFamily="18" charset="0"/>
                          <a:cs typeface="Times New Roman" pitchFamily="18" charset="0"/>
                        </a:rPr>
                        <a:t>0</a:t>
                      </a:r>
                      <a:r>
                        <a:rPr kumimoji="0" lang="en-US" sz="3200" b="1" i="0" u="none" strike="noStrike" cap="none" normalizeH="0" baseline="0" dirty="0" smtClean="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xmlns="" val="10000"/>
                  </a:ext>
                </a:extLst>
              </a:tr>
              <a:tr h="1012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Tháng 1</a:t>
                      </a:r>
                      <a:endParaRPr kumimoji="0" lang="en-US" sz="32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Tháng 7</a:t>
                      </a:r>
                      <a:endParaRPr kumimoji="0" lang="en-US" sz="32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xmlns="" val="10001"/>
                  </a:ext>
                </a:extLst>
              </a:tr>
              <a:tr h="53816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0000CC"/>
                          </a:solidFill>
                          <a:effectLst/>
                          <a:latin typeface="Times New Roman" pitchFamily="18" charset="0"/>
                          <a:cs typeface="Times New Roman" pitchFamily="18" charset="0"/>
                        </a:rPr>
                        <a:t>           Hà Nội</a:t>
                      </a:r>
                      <a:endParaRPr kumimoji="0" lang="en-US" sz="36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0000CC"/>
                          </a:solidFill>
                          <a:effectLst/>
                          <a:latin typeface="Times New Roman" pitchFamily="18" charset="0"/>
                          <a:cs typeface="Times New Roman" pitchFamily="18" charset="0"/>
                        </a:rPr>
                        <a:t>16</a:t>
                      </a:r>
                      <a:endParaRPr kumimoji="0" lang="en-US" sz="36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0000CC"/>
                          </a:solidFill>
                          <a:effectLst/>
                          <a:latin typeface="Times New Roman" pitchFamily="18" charset="0"/>
                          <a:cs typeface="Times New Roman" pitchFamily="18" charset="0"/>
                        </a:rPr>
                        <a:t>29</a:t>
                      </a:r>
                      <a:endParaRPr kumimoji="0" lang="en-US" sz="36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xmlns="" val="10002"/>
                  </a:ext>
                </a:extLst>
              </a:tr>
              <a:tr h="5381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990033"/>
                          </a:solidFill>
                          <a:effectLst>
                            <a:outerShdw blurRad="38100" dist="38100" dir="2700000" algn="tl">
                              <a:srgbClr val="C0C0C0"/>
                            </a:outerShdw>
                          </a:effectLst>
                          <a:latin typeface="Times New Roman" pitchFamily="18" charset="0"/>
                          <a:cs typeface="Times New Roman" pitchFamily="18" charset="0"/>
                        </a:rPr>
                        <a:t>TP.Hồ Chí Minh</a:t>
                      </a:r>
                      <a:endParaRPr kumimoji="0" lang="en-US" sz="3600" b="1" i="0" u="none" strike="noStrike" cap="none" normalizeH="0" baseline="0" smtClean="0">
                        <a:ln>
                          <a:noFill/>
                        </a:ln>
                        <a:solidFill>
                          <a:srgbClr val="990033"/>
                        </a:solidFill>
                        <a:effectLst>
                          <a:outerShdw blurRad="38100" dist="38100" dir="2700000" algn="tl">
                            <a:srgbClr val="C0C0C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rgbClr val="990033"/>
                          </a:solidFill>
                          <a:effectLst>
                            <a:outerShdw blurRad="38100" dist="38100" dir="2700000" algn="tl">
                              <a:srgbClr val="000000"/>
                            </a:outerShdw>
                          </a:effectLst>
                          <a:latin typeface="Times New Roman" pitchFamily="18" charset="0"/>
                          <a:cs typeface="Times New Roman" pitchFamily="18" charset="0"/>
                        </a:rPr>
                        <a:t>26</a:t>
                      </a:r>
                      <a:endParaRPr kumimoji="0" lang="en-US" sz="3600" b="1" i="0" u="none" strike="noStrike" cap="none" normalizeH="0" baseline="0" smtClean="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990033"/>
                          </a:solidFill>
                          <a:effectLst>
                            <a:outerShdw blurRad="38100" dist="38100" dir="2700000" algn="tl">
                              <a:srgbClr val="000000"/>
                            </a:outerShdw>
                          </a:effectLst>
                          <a:latin typeface="Times New Roman" pitchFamily="18" charset="0"/>
                          <a:cs typeface="Times New Roman" pitchFamily="18" charset="0"/>
                        </a:rPr>
                        <a:t>27</a:t>
                      </a:r>
                      <a:endParaRPr kumimoji="0" lang="en-US" sz="3600" b="1" i="0" u="none" strike="noStrike" cap="none" normalizeH="0" baseline="0" dirty="0" smtClean="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xmlns="" val="10003"/>
                  </a:ext>
                </a:extLst>
              </a:tr>
            </a:tbl>
          </a:graphicData>
        </a:graphic>
      </p:graphicFrame>
      <p:sp>
        <p:nvSpPr>
          <p:cNvPr id="23579" name="Rectangle 27"/>
          <p:cNvSpPr>
            <a:spLocks noChangeArrowheads="1"/>
          </p:cNvSpPr>
          <p:nvPr/>
        </p:nvSpPr>
        <p:spPr bwMode="auto">
          <a:xfrm>
            <a:off x="0" y="5943600"/>
            <a:ext cx="8599488" cy="461963"/>
          </a:xfrm>
          <a:prstGeom prst="rect">
            <a:avLst/>
          </a:prstGeom>
          <a:noFill/>
          <a:ln w="9525">
            <a:noFill/>
            <a:miter lim="800000"/>
            <a:headEnd/>
            <a:tailEnd/>
          </a:ln>
        </p:spPr>
        <p:txBody>
          <a:bodyPr wrap="none" anchor="ctr">
            <a:spAutoFit/>
          </a:bodyPr>
          <a:lstStyle/>
          <a:p>
            <a:pPr indent="457200"/>
            <a:r>
              <a:rPr lang="en-US" sz="2400" b="1" i="1">
                <a:solidFill>
                  <a:srgbClr val="0000CC"/>
                </a:solidFill>
                <a:cs typeface="Times New Roman" pitchFamily="18" charset="0"/>
              </a:rPr>
              <a:t>Bảng số liệu về nhiệt độ của Hà Nội và TP.Hồ Chí Minh</a:t>
            </a:r>
            <a:endParaRPr lang="en-US" sz="2400" b="1">
              <a:solidFill>
                <a:srgbClr val="0000CC"/>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1986"/>
                                        </p:tgtEl>
                                        <p:attrNameLst>
                                          <p:attrName>style.visibility</p:attrName>
                                        </p:attrNameLst>
                                      </p:cBhvr>
                                      <p:to>
                                        <p:strVal val="visible"/>
                                      </p:to>
                                    </p:set>
                                    <p:anim calcmode="discrete" valueType="clr">
                                      <p:cBhvr override="childStyle">
                                        <p:cTn id="7" dur="80"/>
                                        <p:tgtEl>
                                          <p:spTgt spid="4198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6"/>
                                        </p:tgtEl>
                                        <p:attrNameLst>
                                          <p:attrName>fillcolor</p:attrName>
                                        </p:attrNameLst>
                                      </p:cBhvr>
                                      <p:tavLst>
                                        <p:tav tm="0">
                                          <p:val>
                                            <p:clrVal>
                                              <a:schemeClr val="accent2"/>
                                            </p:clrVal>
                                          </p:val>
                                        </p:tav>
                                        <p:tav tm="50000">
                                          <p:val>
                                            <p:clrVal>
                                              <a:schemeClr val="hlink"/>
                                            </p:clrVal>
                                          </p:val>
                                        </p:tav>
                                      </p:tavLst>
                                    </p:anim>
                                    <p:set>
                                      <p:cBhvr>
                                        <p:cTn id="9" dur="80"/>
                                        <p:tgtEl>
                                          <p:spTgt spid="419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b="1" dirty="0" err="1" smtClean="0"/>
              <a:t>Hoạt</a:t>
            </a:r>
            <a:r>
              <a:rPr lang="en-US" b="1" dirty="0" smtClean="0"/>
              <a:t> </a:t>
            </a:r>
            <a:r>
              <a:rPr lang="en-US" b="1" dirty="0" err="1" smtClean="0"/>
              <a:t>động</a:t>
            </a:r>
            <a:r>
              <a:rPr lang="en-US" b="1" dirty="0" smtClean="0"/>
              <a:t> </a:t>
            </a:r>
            <a:r>
              <a:rPr lang="en-US" b="1" dirty="0" err="1" smtClean="0"/>
              <a:t>khởi</a:t>
            </a:r>
            <a:r>
              <a:rPr lang="en-US" b="1" dirty="0" smtClean="0"/>
              <a:t> </a:t>
            </a:r>
            <a:r>
              <a:rPr lang="en-US" b="1" dirty="0" err="1" smtClean="0"/>
              <a:t>động</a:t>
            </a:r>
            <a:r>
              <a:rPr lang="en-US" dirty="0" smtClean="0"/>
              <a:t> </a:t>
            </a:r>
          </a:p>
        </p:txBody>
      </p:sp>
      <p:sp>
        <p:nvSpPr>
          <p:cNvPr id="13315" name="Rectangle 3"/>
          <p:cNvSpPr>
            <a:spLocks noGrp="1" noChangeArrowheads="1"/>
          </p:cNvSpPr>
          <p:nvPr>
            <p:ph type="body" idx="1"/>
          </p:nvPr>
        </p:nvSpPr>
        <p:spPr>
          <a:xfrm>
            <a:off x="533400" y="1600200"/>
            <a:ext cx="8229600" cy="4525963"/>
          </a:xfrm>
        </p:spPr>
        <p:txBody>
          <a:bodyPr/>
          <a:lstStyle/>
          <a:p>
            <a:pPr marL="0" indent="0" algn="just" eaLnBrk="1" hangingPunct="1">
              <a:buNone/>
            </a:pPr>
            <a:r>
              <a:rPr lang="en-US" b="1" dirty="0" smtClean="0"/>
              <a:t>+ </a:t>
            </a:r>
            <a:r>
              <a:rPr lang="en-US" b="1" dirty="0" err="1" smtClean="0"/>
              <a:t>Trình</a:t>
            </a:r>
            <a:r>
              <a:rPr lang="en-US" b="1" dirty="0" smtClean="0"/>
              <a:t> </a:t>
            </a:r>
            <a:r>
              <a:rPr lang="en-US" b="1" dirty="0" err="1" smtClean="0"/>
              <a:t>bày</a:t>
            </a:r>
            <a:r>
              <a:rPr lang="en-US" b="1" dirty="0" smtClean="0"/>
              <a:t> </a:t>
            </a:r>
            <a:r>
              <a:rPr lang="vi-VN" b="1" dirty="0" smtClean="0"/>
              <a:t>đ</a:t>
            </a:r>
            <a:r>
              <a:rPr lang="en-US" b="1" dirty="0" err="1" smtClean="0"/>
              <a:t>ặc</a:t>
            </a:r>
            <a:r>
              <a:rPr lang="en-US" b="1" dirty="0" smtClean="0"/>
              <a:t> </a:t>
            </a:r>
            <a:r>
              <a:rPr lang="vi-VN" b="1" dirty="0" smtClean="0"/>
              <a:t>đ</a:t>
            </a:r>
            <a:r>
              <a:rPr lang="en-US" b="1" dirty="0" err="1" smtClean="0"/>
              <a:t>iểm</a:t>
            </a:r>
            <a:r>
              <a:rPr lang="en-US" b="1" dirty="0" smtClean="0"/>
              <a:t> </a:t>
            </a:r>
            <a:r>
              <a:rPr lang="en-US" b="1" dirty="0" err="1" smtClean="0"/>
              <a:t>chính</a:t>
            </a:r>
            <a:r>
              <a:rPr lang="en-US" b="1" dirty="0" smtClean="0"/>
              <a:t> </a:t>
            </a:r>
            <a:r>
              <a:rPr lang="en-US" b="1" dirty="0" err="1" smtClean="0"/>
              <a:t>của</a:t>
            </a:r>
            <a:r>
              <a:rPr lang="en-US" b="1" dirty="0" smtClean="0"/>
              <a:t> </a:t>
            </a:r>
            <a:r>
              <a:rPr lang="vi-VN" b="1" dirty="0" smtClean="0"/>
              <a:t>đ</a:t>
            </a:r>
            <a:r>
              <a:rPr lang="en-US" b="1" dirty="0" err="1" smtClean="0"/>
              <a:t>ịa</a:t>
            </a:r>
            <a:r>
              <a:rPr lang="en-US" b="1" dirty="0" smtClean="0"/>
              <a:t> </a:t>
            </a:r>
            <a:r>
              <a:rPr lang="en-US" b="1" dirty="0" err="1" smtClean="0"/>
              <a:t>hình</a:t>
            </a:r>
            <a:r>
              <a:rPr lang="en-US" b="1" dirty="0" smtClean="0"/>
              <a:t> n</a:t>
            </a:r>
            <a:r>
              <a:rPr lang="vi-VN" b="1" dirty="0" smtClean="0"/>
              <a:t>ư</a:t>
            </a:r>
            <a:r>
              <a:rPr lang="en-US" b="1" dirty="0" err="1" smtClean="0"/>
              <a:t>ớc</a:t>
            </a:r>
            <a:r>
              <a:rPr lang="en-US" b="1" dirty="0" smtClean="0"/>
              <a:t> ta.</a:t>
            </a:r>
          </a:p>
          <a:p>
            <a:pPr marL="0" indent="0" algn="just" eaLnBrk="1" hangingPunct="1">
              <a:buNone/>
            </a:pPr>
            <a:r>
              <a:rPr lang="en-US" b="1" dirty="0" smtClean="0"/>
              <a:t>+ </a:t>
            </a:r>
            <a:r>
              <a:rPr lang="en-US" b="1" dirty="0" err="1" smtClean="0"/>
              <a:t>Nêu</a:t>
            </a:r>
            <a:r>
              <a:rPr lang="en-US" b="1" dirty="0" smtClean="0"/>
              <a:t> </a:t>
            </a:r>
            <a:r>
              <a:rPr lang="en-US" b="1" dirty="0" err="1" smtClean="0"/>
              <a:t>tên</a:t>
            </a:r>
            <a:r>
              <a:rPr lang="en-US" b="1" dirty="0" smtClean="0"/>
              <a:t> </a:t>
            </a:r>
            <a:r>
              <a:rPr lang="en-US" b="1" dirty="0" err="1" smtClean="0"/>
              <a:t>và</a:t>
            </a:r>
            <a:r>
              <a:rPr lang="en-US" b="1" dirty="0" smtClean="0"/>
              <a:t> </a:t>
            </a:r>
            <a:r>
              <a:rPr lang="en-US" b="1" dirty="0" err="1" smtClean="0"/>
              <a:t>chỉ</a:t>
            </a:r>
            <a:r>
              <a:rPr lang="en-US" b="1" dirty="0" smtClean="0"/>
              <a:t> </a:t>
            </a:r>
            <a:r>
              <a:rPr lang="en-US" b="1" dirty="0" err="1" smtClean="0"/>
              <a:t>một</a:t>
            </a:r>
            <a:r>
              <a:rPr lang="en-US" b="1" dirty="0" smtClean="0"/>
              <a:t> </a:t>
            </a:r>
            <a:r>
              <a:rPr lang="en-US" b="1" dirty="0" err="1" smtClean="0"/>
              <a:t>số</a:t>
            </a:r>
            <a:r>
              <a:rPr lang="en-US" b="1" dirty="0" smtClean="0"/>
              <a:t> </a:t>
            </a:r>
            <a:r>
              <a:rPr lang="en-US" b="1" dirty="0" err="1" smtClean="0"/>
              <a:t>dãy</a:t>
            </a:r>
            <a:r>
              <a:rPr lang="en-US" b="1" dirty="0" smtClean="0"/>
              <a:t> </a:t>
            </a:r>
            <a:r>
              <a:rPr lang="en-US" b="1" dirty="0" err="1" smtClean="0"/>
              <a:t>núi</a:t>
            </a:r>
            <a:r>
              <a:rPr lang="en-US" b="1" dirty="0" smtClean="0"/>
              <a:t> </a:t>
            </a:r>
            <a:r>
              <a:rPr lang="en-US" b="1" dirty="0" err="1" smtClean="0"/>
              <a:t>và</a:t>
            </a:r>
            <a:r>
              <a:rPr lang="en-US" b="1" dirty="0" smtClean="0"/>
              <a:t> </a:t>
            </a:r>
            <a:r>
              <a:rPr lang="vi-VN" b="1" dirty="0" smtClean="0"/>
              <a:t>đ</a:t>
            </a:r>
            <a:r>
              <a:rPr lang="en-US" b="1" dirty="0" err="1" smtClean="0"/>
              <a:t>ồng</a:t>
            </a:r>
            <a:r>
              <a:rPr lang="en-US" b="1" dirty="0" smtClean="0"/>
              <a:t> </a:t>
            </a:r>
            <a:r>
              <a:rPr lang="en-US" b="1" dirty="0" err="1" smtClean="0"/>
              <a:t>bằng</a:t>
            </a:r>
            <a:r>
              <a:rPr lang="en-US" b="1" dirty="0" smtClean="0"/>
              <a:t> </a:t>
            </a:r>
            <a:r>
              <a:rPr lang="en-US" b="1" dirty="0" err="1" smtClean="0"/>
              <a:t>trên</a:t>
            </a:r>
            <a:r>
              <a:rPr lang="en-US" b="1" dirty="0" smtClean="0"/>
              <a:t> </a:t>
            </a:r>
            <a:r>
              <a:rPr lang="en-US" b="1" dirty="0" err="1" smtClean="0"/>
              <a:t>bản</a:t>
            </a:r>
            <a:r>
              <a:rPr lang="en-US" b="1" dirty="0" smtClean="0"/>
              <a:t> </a:t>
            </a:r>
            <a:r>
              <a:rPr lang="vi-VN" b="1" dirty="0" smtClean="0"/>
              <a:t>đ</a:t>
            </a:r>
            <a:r>
              <a:rPr lang="en-US" b="1" dirty="0" smtClean="0"/>
              <a:t>ồ </a:t>
            </a:r>
            <a:r>
              <a:rPr lang="vi-VN" b="1" dirty="0" smtClean="0"/>
              <a:t>đ</a:t>
            </a:r>
            <a:r>
              <a:rPr lang="en-US" b="1" dirty="0" err="1" smtClean="0"/>
              <a:t>ịa</a:t>
            </a:r>
            <a:r>
              <a:rPr lang="en-US" b="1" dirty="0" smtClean="0"/>
              <a:t> </a:t>
            </a:r>
            <a:r>
              <a:rPr lang="en-US" b="1" dirty="0" err="1" smtClean="0"/>
              <a:t>lý</a:t>
            </a:r>
            <a:r>
              <a:rPr lang="en-US" b="1" dirty="0" smtClean="0"/>
              <a:t> </a:t>
            </a:r>
            <a:r>
              <a:rPr lang="en-US" b="1" dirty="0" err="1" smtClean="0"/>
              <a:t>tự</a:t>
            </a:r>
            <a:r>
              <a:rPr lang="en-US" b="1" dirty="0" smtClean="0"/>
              <a:t> </a:t>
            </a:r>
            <a:r>
              <a:rPr lang="en-US" b="1" dirty="0" err="1" smtClean="0"/>
              <a:t>nhiên</a:t>
            </a:r>
            <a:r>
              <a:rPr lang="en-US" b="1" dirty="0" smtClean="0"/>
              <a:t> </a:t>
            </a:r>
            <a:r>
              <a:rPr lang="en-US" b="1" dirty="0" err="1" smtClean="0"/>
              <a:t>Việt</a:t>
            </a:r>
            <a:r>
              <a:rPr lang="en-US" b="1" dirty="0" smtClean="0"/>
              <a:t> Nam.</a:t>
            </a:r>
          </a:p>
          <a:p>
            <a:pPr marL="0" indent="0" algn="just" eaLnBrk="1" hangingPunct="1">
              <a:buNone/>
            </a:pPr>
            <a:r>
              <a:rPr lang="en-US" b="1" dirty="0" smtClean="0"/>
              <a:t>+ </a:t>
            </a:r>
            <a:r>
              <a:rPr lang="en-US" b="1" dirty="0" err="1" smtClean="0"/>
              <a:t>Kể</a:t>
            </a:r>
            <a:r>
              <a:rPr lang="en-US" b="1" dirty="0" smtClean="0"/>
              <a:t> </a:t>
            </a:r>
            <a:r>
              <a:rPr lang="en-US" b="1" dirty="0" err="1" smtClean="0"/>
              <a:t>tên</a:t>
            </a:r>
            <a:r>
              <a:rPr lang="en-US" b="1" dirty="0" smtClean="0"/>
              <a:t> </a:t>
            </a:r>
            <a:r>
              <a:rPr lang="en-US" b="1" dirty="0" err="1" smtClean="0"/>
              <a:t>một</a:t>
            </a:r>
            <a:r>
              <a:rPr lang="en-US" b="1" dirty="0" smtClean="0"/>
              <a:t> </a:t>
            </a:r>
            <a:r>
              <a:rPr lang="en-US" b="1" dirty="0" err="1" smtClean="0"/>
              <a:t>số</a:t>
            </a:r>
            <a:r>
              <a:rPr lang="en-US" b="1" dirty="0" smtClean="0"/>
              <a:t> </a:t>
            </a:r>
            <a:r>
              <a:rPr lang="en-US" b="1" dirty="0" err="1" smtClean="0"/>
              <a:t>loại</a:t>
            </a:r>
            <a:r>
              <a:rPr lang="en-US" b="1" dirty="0" smtClean="0"/>
              <a:t> </a:t>
            </a:r>
            <a:r>
              <a:rPr lang="en-US" b="1" dirty="0" err="1" smtClean="0"/>
              <a:t>khoáng</a:t>
            </a:r>
            <a:r>
              <a:rPr lang="en-US" b="1" dirty="0" smtClean="0"/>
              <a:t> </a:t>
            </a:r>
            <a:r>
              <a:rPr lang="en-US" b="1" dirty="0" err="1" smtClean="0"/>
              <a:t>sản</a:t>
            </a:r>
            <a:r>
              <a:rPr lang="en-US" b="1" dirty="0" smtClean="0"/>
              <a:t> </a:t>
            </a:r>
            <a:r>
              <a:rPr lang="en-US" b="1" dirty="0" err="1" smtClean="0"/>
              <a:t>của</a:t>
            </a:r>
            <a:r>
              <a:rPr lang="en-US" b="1" dirty="0" smtClean="0"/>
              <a:t> n</a:t>
            </a:r>
            <a:r>
              <a:rPr lang="vi-VN" b="1" dirty="0" smtClean="0"/>
              <a:t>ư</a:t>
            </a:r>
            <a:r>
              <a:rPr lang="en-US" b="1" dirty="0" err="1" smtClean="0"/>
              <a:t>ớc</a:t>
            </a:r>
            <a:r>
              <a:rPr lang="en-US" b="1" dirty="0" smtClean="0"/>
              <a:t> ta </a:t>
            </a:r>
            <a:r>
              <a:rPr lang="en-US" b="1" dirty="0" err="1" smtClean="0"/>
              <a:t>và</a:t>
            </a:r>
            <a:r>
              <a:rPr lang="en-US" b="1" dirty="0" smtClean="0"/>
              <a:t> </a:t>
            </a:r>
            <a:r>
              <a:rPr lang="en-US" b="1" dirty="0" err="1" smtClean="0"/>
              <a:t>cho</a:t>
            </a:r>
            <a:r>
              <a:rPr lang="en-US" b="1" dirty="0" smtClean="0"/>
              <a:t> </a:t>
            </a:r>
            <a:r>
              <a:rPr lang="en-US" b="1" dirty="0" err="1" smtClean="0"/>
              <a:t>biết</a:t>
            </a:r>
            <a:r>
              <a:rPr lang="en-US" b="1" dirty="0" smtClean="0"/>
              <a:t> </a:t>
            </a:r>
            <a:r>
              <a:rPr lang="en-US" b="1" dirty="0" err="1" smtClean="0"/>
              <a:t>chúng</a:t>
            </a:r>
            <a:r>
              <a:rPr lang="en-US" b="1" dirty="0" smtClean="0"/>
              <a:t> </a:t>
            </a:r>
            <a:r>
              <a:rPr lang="en-US" b="1" dirty="0" err="1" smtClean="0"/>
              <a:t>có</a:t>
            </a:r>
            <a:r>
              <a:rPr lang="en-US" b="1" dirty="0" smtClean="0"/>
              <a:t> ở </a:t>
            </a:r>
            <a:r>
              <a:rPr lang="vi-VN" b="1" dirty="0" smtClean="0"/>
              <a:t>đ</a:t>
            </a:r>
            <a:r>
              <a:rPr lang="en-US" b="1" dirty="0" err="1" smtClean="0"/>
              <a:t>âu</a:t>
            </a:r>
            <a:r>
              <a:rPr lang="en-US" b="1" dirty="0" smtClean="0"/>
              <a:t>?</a:t>
            </a:r>
          </a:p>
        </p:txBody>
      </p:sp>
    </p:spTree>
  </p:cSld>
  <p:clrMapOvr>
    <a:masterClrMapping/>
  </p:clrMapOvr>
  <p:transition spd="med">
    <p:cover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28600" y="2819400"/>
            <a:ext cx="3200400" cy="1143000"/>
          </a:xfrm>
        </p:spPr>
        <p:txBody>
          <a:bodyPr/>
          <a:lstStyle/>
          <a:p>
            <a:pPr eaLnBrk="1" hangingPunct="1"/>
            <a:r>
              <a:rPr lang="en-US" sz="2800" b="1" i="1" dirty="0" err="1" smtClean="0"/>
              <a:t>Sự</a:t>
            </a:r>
            <a:r>
              <a:rPr lang="en-US" sz="2800" b="1" i="1" dirty="0" smtClean="0"/>
              <a:t> </a:t>
            </a:r>
            <a:r>
              <a:rPr lang="en-US" sz="2800" b="1" i="1" dirty="0" err="1" smtClean="0"/>
              <a:t>chênh</a:t>
            </a:r>
            <a:r>
              <a:rPr lang="en-US" sz="2800" b="1" i="1" dirty="0" smtClean="0"/>
              <a:t> </a:t>
            </a:r>
            <a:r>
              <a:rPr lang="en-US" sz="2800" b="1" i="1" dirty="0" err="1" smtClean="0"/>
              <a:t>lệch</a:t>
            </a:r>
            <a:r>
              <a:rPr lang="en-US" sz="2800" b="1" i="1" dirty="0" smtClean="0"/>
              <a:t> </a:t>
            </a:r>
            <a:r>
              <a:rPr lang="en-US" sz="2800" b="1" i="1" dirty="0" err="1" smtClean="0"/>
              <a:t>nhiệt</a:t>
            </a:r>
            <a:r>
              <a:rPr lang="en-US" sz="2800" b="1" i="1" dirty="0" smtClean="0"/>
              <a:t> </a:t>
            </a:r>
            <a:r>
              <a:rPr lang="en-US" sz="2800" b="1" i="1" dirty="0" err="1" smtClean="0"/>
              <a:t>độ</a:t>
            </a:r>
            <a:r>
              <a:rPr lang="en-US" sz="2800" b="1" i="1" dirty="0" smtClean="0"/>
              <a:t> </a:t>
            </a:r>
            <a:r>
              <a:rPr lang="en-US" sz="2800" b="1" i="1" dirty="0" err="1" smtClean="0"/>
              <a:t>trung</a:t>
            </a:r>
            <a:r>
              <a:rPr lang="en-US" sz="2800" b="1" i="1" dirty="0" smtClean="0"/>
              <a:t> </a:t>
            </a:r>
            <a:r>
              <a:rPr lang="en-US" sz="2800" b="1" i="1" dirty="0" err="1" smtClean="0"/>
              <a:t>bình</a:t>
            </a:r>
            <a:r>
              <a:rPr lang="en-US" sz="2800" b="1" i="1" dirty="0" smtClean="0"/>
              <a:t> </a:t>
            </a:r>
            <a:r>
              <a:rPr lang="en-US" sz="2800" b="1" i="1" dirty="0" err="1" smtClean="0"/>
              <a:t>giữa</a:t>
            </a:r>
            <a:r>
              <a:rPr lang="en-US" sz="2800" b="1" i="1" dirty="0" smtClean="0"/>
              <a:t> </a:t>
            </a:r>
            <a:r>
              <a:rPr lang="en-US" sz="2800" b="1" i="1" dirty="0" err="1" smtClean="0"/>
              <a:t>tháng</a:t>
            </a:r>
            <a:r>
              <a:rPr lang="en-US" sz="2800" b="1" i="1" dirty="0" smtClean="0"/>
              <a:t> 1 </a:t>
            </a:r>
            <a:r>
              <a:rPr lang="en-US" sz="2800" b="1" i="1" dirty="0" err="1" smtClean="0"/>
              <a:t>và</a:t>
            </a:r>
            <a:r>
              <a:rPr lang="en-US" sz="2800" b="1" i="1" dirty="0" smtClean="0"/>
              <a:t> </a:t>
            </a:r>
            <a:r>
              <a:rPr lang="en-US" sz="2800" b="1" i="1" dirty="0" err="1" smtClean="0"/>
              <a:t>tháng</a:t>
            </a:r>
            <a:r>
              <a:rPr lang="en-US" sz="2800" b="1" i="1" dirty="0" smtClean="0"/>
              <a:t> 7 </a:t>
            </a:r>
            <a:r>
              <a:rPr lang="en-US" sz="2800" b="1" i="1" dirty="0" err="1" smtClean="0"/>
              <a:t>của</a:t>
            </a:r>
            <a:r>
              <a:rPr lang="en-US" sz="2800" b="1" i="1" dirty="0" smtClean="0"/>
              <a:t> </a:t>
            </a:r>
            <a:r>
              <a:rPr lang="en-US" sz="2800" b="1" i="1" dirty="0" err="1" smtClean="0"/>
              <a:t>Hà</a:t>
            </a:r>
            <a:r>
              <a:rPr lang="en-US" sz="2800" b="1" i="1" dirty="0" smtClean="0"/>
              <a:t> </a:t>
            </a:r>
            <a:r>
              <a:rPr lang="en-US" sz="2800" b="1" i="1" dirty="0" err="1" smtClean="0"/>
              <a:t>Nội</a:t>
            </a:r>
            <a:r>
              <a:rPr lang="en-US" sz="2800" b="1" i="1" dirty="0" smtClean="0"/>
              <a:t> </a:t>
            </a:r>
            <a:r>
              <a:rPr lang="en-US" sz="2800" b="1" i="1" dirty="0" err="1" smtClean="0"/>
              <a:t>và</a:t>
            </a:r>
            <a:r>
              <a:rPr lang="en-US" sz="2800" b="1" i="1" dirty="0" smtClean="0"/>
              <a:t> </a:t>
            </a:r>
            <a:r>
              <a:rPr lang="en-US" sz="2800" b="1" i="1" dirty="0" err="1" smtClean="0"/>
              <a:t>Thành</a:t>
            </a:r>
            <a:r>
              <a:rPr lang="en-US" sz="2800" b="1" i="1" dirty="0" smtClean="0"/>
              <a:t> </a:t>
            </a:r>
            <a:r>
              <a:rPr lang="en-US" sz="2800" b="1" i="1" dirty="0" err="1" smtClean="0"/>
              <a:t>phố</a:t>
            </a:r>
            <a:r>
              <a:rPr lang="en-US" sz="2800" b="1" i="1" dirty="0" smtClean="0"/>
              <a:t> </a:t>
            </a:r>
            <a:r>
              <a:rPr lang="en-US" sz="2800" b="1" i="1" dirty="0" err="1" smtClean="0"/>
              <a:t>Hồ</a:t>
            </a:r>
            <a:r>
              <a:rPr lang="en-US" sz="2800" b="1" i="1" dirty="0" smtClean="0"/>
              <a:t> </a:t>
            </a:r>
            <a:r>
              <a:rPr lang="en-US" sz="2800" b="1" i="1" dirty="0" err="1" smtClean="0"/>
              <a:t>Chí</a:t>
            </a:r>
            <a:r>
              <a:rPr lang="en-US" sz="2800" b="1" i="1" dirty="0" smtClean="0"/>
              <a:t> Minh.</a:t>
            </a:r>
          </a:p>
        </p:txBody>
      </p:sp>
      <p:graphicFrame>
        <p:nvGraphicFramePr>
          <p:cNvPr id="8194" name="Object 3"/>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8200" name="PhotoImpact" r:id="rId4" imgW="7352381" imgH="9523810" progId="PI3.Image">
                  <p:embed/>
                </p:oleObj>
              </mc:Choice>
              <mc:Fallback>
                <p:oleObj name="PhotoImpact" r:id="rId4" imgW="7352381" imgH="9523810" progId="PI3.Imag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196" name="Picture 4" descr="muiten_5"/>
          <p:cNvPicPr>
            <a:picLocks noChangeAspect="1" noChangeArrowheads="1"/>
          </p:cNvPicPr>
          <p:nvPr/>
        </p:nvPicPr>
        <p:blipFill>
          <a:blip r:embed="rId6"/>
          <a:srcRect/>
          <a:stretch>
            <a:fillRect/>
          </a:stretch>
        </p:blipFill>
        <p:spPr bwMode="auto">
          <a:xfrm>
            <a:off x="3810000" y="1219200"/>
            <a:ext cx="685800" cy="382588"/>
          </a:xfrm>
          <a:prstGeom prst="rect">
            <a:avLst/>
          </a:prstGeom>
          <a:noFill/>
          <a:ln w="9525">
            <a:noFill/>
            <a:miter lim="800000"/>
            <a:headEnd/>
            <a:tailEnd/>
          </a:ln>
        </p:spPr>
      </p:pic>
      <p:sp>
        <p:nvSpPr>
          <p:cNvPr id="44037" name="Oval 5"/>
          <p:cNvSpPr>
            <a:spLocks noChangeArrowheads="1"/>
          </p:cNvSpPr>
          <p:nvPr/>
        </p:nvSpPr>
        <p:spPr bwMode="auto">
          <a:xfrm>
            <a:off x="5105400" y="838200"/>
            <a:ext cx="685800" cy="685800"/>
          </a:xfrm>
          <a:prstGeom prst="ellipse">
            <a:avLst/>
          </a:prstGeom>
          <a:noFill/>
          <a:ln w="76200" cmpd="tri">
            <a:solidFill>
              <a:srgbClr val="FF0000"/>
            </a:solidFill>
            <a:round/>
            <a:headEnd/>
            <a:tailEnd/>
          </a:ln>
        </p:spPr>
        <p:txBody>
          <a:bodyPr wrap="none" anchor="ctr"/>
          <a:lstStyle/>
          <a:p>
            <a:endParaRPr lang="en-US"/>
          </a:p>
        </p:txBody>
      </p:sp>
      <p:sp>
        <p:nvSpPr>
          <p:cNvPr id="44038" name="Oval 6"/>
          <p:cNvSpPr>
            <a:spLocks noChangeArrowheads="1"/>
          </p:cNvSpPr>
          <p:nvPr/>
        </p:nvSpPr>
        <p:spPr bwMode="auto">
          <a:xfrm>
            <a:off x="5562600" y="5562600"/>
            <a:ext cx="685800" cy="685800"/>
          </a:xfrm>
          <a:prstGeom prst="ellipse">
            <a:avLst/>
          </a:prstGeom>
          <a:noFill/>
          <a:ln w="76200" cmpd="tri">
            <a:solidFill>
              <a:srgbClr val="FF0000"/>
            </a:solidFill>
            <a:round/>
            <a:headEnd/>
            <a:tailEnd/>
          </a:ln>
        </p:spPr>
        <p:txBody>
          <a:bodyPr wrap="none" anchor="ctr"/>
          <a:lstStyle/>
          <a:p>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4034"/>
                                        </p:tgtEl>
                                        <p:attrNameLst>
                                          <p:attrName>style.visibility</p:attrName>
                                        </p:attrNameLst>
                                      </p:cBhvr>
                                      <p:to>
                                        <p:strVal val="visible"/>
                                      </p:to>
                                    </p:set>
                                    <p:anim calcmode="discrete" valueType="clr">
                                      <p:cBhvr override="childStyle">
                                        <p:cTn id="7" dur="80"/>
                                        <p:tgtEl>
                                          <p:spTgt spid="4403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034"/>
                                        </p:tgtEl>
                                        <p:attrNameLst>
                                          <p:attrName>fillcolor</p:attrName>
                                        </p:attrNameLst>
                                      </p:cBhvr>
                                      <p:tavLst>
                                        <p:tav tm="0">
                                          <p:val>
                                            <p:clrVal>
                                              <a:schemeClr val="accent2"/>
                                            </p:clrVal>
                                          </p:val>
                                        </p:tav>
                                        <p:tav tm="50000">
                                          <p:val>
                                            <p:clrVal>
                                              <a:schemeClr val="hlink"/>
                                            </p:clrVal>
                                          </p:val>
                                        </p:tav>
                                      </p:tavLst>
                                    </p:anim>
                                    <p:set>
                                      <p:cBhvr>
                                        <p:cTn id="9" dur="80"/>
                                        <p:tgtEl>
                                          <p:spTgt spid="4403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repeatCount="3000" fill="hold" grpId="0" nodeType="clickEffect">
                                  <p:stCondLst>
                                    <p:cond delay="0"/>
                                  </p:stCondLst>
                                  <p:childTnLst>
                                    <p:set>
                                      <p:cBhvr>
                                        <p:cTn id="13" dur="1" fill="hold">
                                          <p:stCondLst>
                                            <p:cond delay="0"/>
                                          </p:stCondLst>
                                        </p:cTn>
                                        <p:tgtEl>
                                          <p:spTgt spid="44037"/>
                                        </p:tgtEl>
                                        <p:attrNameLst>
                                          <p:attrName>style.visibility</p:attrName>
                                        </p:attrNameLst>
                                      </p:cBhvr>
                                      <p:to>
                                        <p:strVal val="visible"/>
                                      </p:to>
                                    </p:set>
                                    <p:animEffect transition="in" filter="blinds(horizontal)">
                                      <p:cBhvr>
                                        <p:cTn id="14" dur="500"/>
                                        <p:tgtEl>
                                          <p:spTgt spid="4403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repeatCount="3000" fill="hold" grpId="0" nodeType="clickEffect">
                                  <p:stCondLst>
                                    <p:cond delay="0"/>
                                  </p:stCondLst>
                                  <p:childTnLst>
                                    <p:set>
                                      <p:cBhvr>
                                        <p:cTn id="18" dur="1" fill="hold">
                                          <p:stCondLst>
                                            <p:cond delay="0"/>
                                          </p:stCondLst>
                                        </p:cTn>
                                        <p:tgtEl>
                                          <p:spTgt spid="44038"/>
                                        </p:tgtEl>
                                        <p:attrNameLst>
                                          <p:attrName>style.visibility</p:attrName>
                                        </p:attrNameLst>
                                      </p:cBhvr>
                                      <p:to>
                                        <p:strVal val="visible"/>
                                      </p:to>
                                    </p:set>
                                    <p:animEffect transition="in" filter="blinds(horizontal)">
                                      <p:cBhvr>
                                        <p:cTn id="19" dur="500"/>
                                        <p:tgtEl>
                                          <p:spTgt spid="44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44037" grpId="0" animBg="1"/>
      <p:bldP spid="440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9224" name="PhotoImpact" r:id="rId4" imgW="7352381" imgH="9523810" progId="PI3.Image">
                  <p:embed/>
                </p:oleObj>
              </mc:Choice>
              <mc:Fallback>
                <p:oleObj name="PhotoImpact" r:id="rId4" imgW="7352381" imgH="9523810" progId="PI3.Imag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3" name="Group 3"/>
          <p:cNvGraphicFramePr>
            <a:graphicFrameLocks noGrp="1"/>
          </p:cNvGraphicFramePr>
          <p:nvPr>
            <p:ph sz="half" idx="1"/>
          </p:nvPr>
        </p:nvGraphicFramePr>
        <p:xfrm>
          <a:off x="228600" y="228600"/>
          <a:ext cx="3276600" cy="3241676"/>
        </p:xfrm>
        <a:graphic>
          <a:graphicData uri="http://schemas.openxmlformats.org/drawingml/2006/table">
            <a:tbl>
              <a:tblPr/>
              <a:tblGrid>
                <a:gridCol w="3276600">
                  <a:extLst>
                    <a:ext uri="{9D8B030D-6E8A-4147-A177-3AD203B41FA5}">
                      <a16:colId xmlns:a16="http://schemas.microsoft.com/office/drawing/2014/main" xmlns="" val="20000"/>
                    </a:ext>
                  </a:extLst>
                </a:gridCol>
              </a:tblGrid>
              <a:tr h="906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rgbClr val="0000CC"/>
                          </a:solidFill>
                          <a:effectLst/>
                          <a:latin typeface="Times New Roman" pitchFamily="18" charset="0"/>
                          <a:cs typeface="Times New Roman" pitchFamily="18" charset="0"/>
                        </a:rPr>
                        <a:t>Tháng 1</a:t>
                      </a:r>
                      <a:endParaRPr kumimoji="0" lang="en-US" sz="32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xmlns="" val="10000"/>
                  </a:ext>
                </a:extLst>
              </a:tr>
              <a:tr h="1066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rgbClr val="FF0000"/>
                          </a:solidFill>
                          <a:effectLst/>
                          <a:latin typeface="Times New Roman" pitchFamily="18" charset="0"/>
                          <a:cs typeface="Times New Roman" pitchFamily="18" charset="0"/>
                        </a:rPr>
                        <a:t>Hà Nội   16 </a:t>
                      </a: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a:t>
                      </a:r>
                      <a:r>
                        <a:rPr kumimoji="0" lang="en-US" sz="3200" b="1" i="0" u="none" strike="noStrike" cap="none" normalizeH="0" baseline="30000" smtClean="0">
                          <a:ln>
                            <a:noFill/>
                          </a:ln>
                          <a:solidFill>
                            <a:schemeClr val="tx1"/>
                          </a:solidFill>
                          <a:effectLst/>
                          <a:latin typeface="Times New Roman" pitchFamily="18" charset="0"/>
                          <a:cs typeface="Times New Roman" pitchFamily="18" charset="0"/>
                        </a:rPr>
                        <a:t>0</a:t>
                      </a: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rgbClr val="FF0000"/>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xmlns="" val="10001"/>
                  </a:ext>
                </a:extLst>
              </a:tr>
              <a:tr h="1268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rgbClr val="990033"/>
                          </a:solidFill>
                          <a:effectLst/>
                          <a:latin typeface="Times New Roman" pitchFamily="18" charset="0"/>
                          <a:cs typeface="Times New Roman" pitchFamily="18" charset="0"/>
                        </a:rPr>
                        <a:t>TP.Hồ Chí Minh 26 </a:t>
                      </a: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a:t>
                      </a:r>
                      <a:r>
                        <a:rPr kumimoji="0" lang="en-US" sz="3200" b="1" i="0" u="none" strike="noStrike" cap="none" normalizeH="0" baseline="30000" smtClean="0">
                          <a:ln>
                            <a:noFill/>
                          </a:ln>
                          <a:solidFill>
                            <a:schemeClr val="tx1"/>
                          </a:solidFill>
                          <a:effectLst/>
                          <a:latin typeface="Times New Roman" pitchFamily="18" charset="0"/>
                          <a:cs typeface="Times New Roman" pitchFamily="18" charset="0"/>
                        </a:rPr>
                        <a:t>0</a:t>
                      </a: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smtClean="0">
                        <a:ln>
                          <a:noFill/>
                        </a:ln>
                        <a:solidFill>
                          <a:srgbClr val="990033"/>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xmlns="" val="10002"/>
                  </a:ext>
                </a:extLst>
              </a:tr>
            </a:tbl>
          </a:graphicData>
        </a:graphic>
      </p:graphicFrame>
      <p:graphicFrame>
        <p:nvGraphicFramePr>
          <p:cNvPr id="46093" name="Group 13"/>
          <p:cNvGraphicFramePr>
            <a:graphicFrameLocks noGrp="1"/>
          </p:cNvGraphicFramePr>
          <p:nvPr>
            <p:ph sz="half" idx="2"/>
          </p:nvPr>
        </p:nvGraphicFramePr>
        <p:xfrm>
          <a:off x="228600" y="3657600"/>
          <a:ext cx="3276600" cy="2751138"/>
        </p:xfrm>
        <a:graphic>
          <a:graphicData uri="http://schemas.openxmlformats.org/drawingml/2006/table">
            <a:tbl>
              <a:tblPr/>
              <a:tblGrid>
                <a:gridCol w="3276600">
                  <a:extLst>
                    <a:ext uri="{9D8B030D-6E8A-4147-A177-3AD203B41FA5}">
                      <a16:colId xmlns:a16="http://schemas.microsoft.com/office/drawing/2014/main" xmlns="" val="20000"/>
                    </a:ext>
                  </a:extLst>
                </a:gridCol>
              </a:tblGrid>
              <a:tr h="6715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Tháng 7</a:t>
                      </a:r>
                      <a:endParaRPr kumimoji="0" lang="en-US" sz="1800" b="0" i="0" u="none" strike="noStrike" cap="none" normalizeH="0" baseline="0" smtClean="0">
                        <a:ln>
                          <a:noFill/>
                        </a:ln>
                        <a:solidFill>
                          <a:schemeClr val="tx1"/>
                        </a:solidFill>
                        <a:effectLst/>
                        <a:latin typeface="Arial"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xmlns="" val="10000"/>
                  </a:ext>
                </a:extLst>
              </a:tr>
              <a:tr h="6699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rgbClr val="FF0000"/>
                          </a:solidFill>
                          <a:effectLst/>
                          <a:latin typeface="Times New Roman" pitchFamily="18" charset="0"/>
                          <a:cs typeface="Times New Roman" pitchFamily="18" charset="0"/>
                        </a:rPr>
                        <a:t>Hà Nội    29 </a:t>
                      </a: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a:t>
                      </a:r>
                      <a:r>
                        <a:rPr kumimoji="0" lang="en-US" sz="3200" b="1" i="0" u="none" strike="noStrike" cap="none" normalizeH="0" baseline="30000" smtClean="0">
                          <a:ln>
                            <a:noFill/>
                          </a:ln>
                          <a:solidFill>
                            <a:schemeClr val="tx1"/>
                          </a:solidFill>
                          <a:effectLst/>
                          <a:latin typeface="Times New Roman" pitchFamily="18" charset="0"/>
                          <a:cs typeface="Times New Roman" pitchFamily="18" charset="0"/>
                        </a:rPr>
                        <a:t>0</a:t>
                      </a: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smtClean="0">
                        <a:ln>
                          <a:noFill/>
                        </a:ln>
                        <a:solidFill>
                          <a:srgbClr val="FF0000"/>
                        </a:solidFill>
                        <a:effectLst/>
                        <a:latin typeface="Times New Roman" pitchFamily="18" charset="0"/>
                        <a:cs typeface="Times New Roman" pitchFamily="18"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xmlns="" val="10001"/>
                  </a:ext>
                </a:extLst>
              </a:tr>
              <a:tr h="14097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rgbClr val="990033"/>
                          </a:solidFill>
                          <a:effectLst/>
                          <a:latin typeface="Times New Roman" pitchFamily="18" charset="0"/>
                          <a:cs typeface="Times New Roman" pitchFamily="18" charset="0"/>
                        </a:rPr>
                        <a:t>TP.Hồ Chí Minh</a:t>
                      </a:r>
                      <a:endParaRPr kumimoji="0" lang="en-US" sz="3200" b="1" i="0" u="none" strike="noStrike" cap="none" normalizeH="0" baseline="0" smtClean="0">
                        <a:ln>
                          <a:noFill/>
                        </a:ln>
                        <a:solidFill>
                          <a:srgbClr val="990033"/>
                        </a:solidFill>
                        <a:effectLst/>
                        <a:latin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smtClean="0">
                          <a:ln>
                            <a:noFill/>
                          </a:ln>
                          <a:solidFill>
                            <a:srgbClr val="990033"/>
                          </a:solidFill>
                          <a:effectLst/>
                          <a:latin typeface="Times New Roman" pitchFamily="18" charset="0"/>
                          <a:cs typeface="Times New Roman" pitchFamily="18" charset="0"/>
                        </a:rPr>
                        <a:t>27 </a:t>
                      </a: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a:t>
                      </a:r>
                      <a:r>
                        <a:rPr kumimoji="0" lang="en-US" sz="3200" b="1" i="0" u="none" strike="noStrike" cap="none" normalizeH="0" baseline="30000" smtClean="0">
                          <a:ln>
                            <a:noFill/>
                          </a:ln>
                          <a:solidFill>
                            <a:schemeClr val="tx1"/>
                          </a:solidFill>
                          <a:effectLst/>
                          <a:latin typeface="Times New Roman" pitchFamily="18" charset="0"/>
                          <a:cs typeface="Times New Roman" pitchFamily="18" charset="0"/>
                        </a:rPr>
                        <a:t>0</a:t>
                      </a: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C)</a:t>
                      </a:r>
                      <a:endParaRPr kumimoji="0" lang="en-US" sz="3200" b="1" i="0" u="none" strike="noStrike" cap="none" normalizeH="0" baseline="0" smtClean="0">
                        <a:ln>
                          <a:noFill/>
                        </a:ln>
                        <a:solidFill>
                          <a:srgbClr val="990033"/>
                        </a:solidFill>
                        <a:effectLst/>
                        <a:latin typeface="Times New Roman" pitchFamily="18" charset="0"/>
                        <a:cs typeface="Times New Roman" pitchFamily="18"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xmlns="" val="10002"/>
                  </a:ext>
                </a:extLst>
              </a:tr>
            </a:tbl>
          </a:graphicData>
        </a:graphic>
      </p:graphicFrame>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46083"/>
                                        </p:tgtEl>
                                        <p:attrNameLst>
                                          <p:attrName>style.visibility</p:attrName>
                                        </p:attrNameLst>
                                      </p:cBhvr>
                                      <p:to>
                                        <p:strVal val="visible"/>
                                      </p:to>
                                    </p:set>
                                    <p:anim calcmode="lin" valueType="num">
                                      <p:cBhvr>
                                        <p:cTn id="7" dur="1000" fill="hold"/>
                                        <p:tgtEl>
                                          <p:spTgt spid="46083"/>
                                        </p:tgtEl>
                                        <p:attrNameLst>
                                          <p:attrName>ppt_w</p:attrName>
                                        </p:attrNameLst>
                                      </p:cBhvr>
                                      <p:tavLst>
                                        <p:tav tm="0">
                                          <p:val>
                                            <p:fltVal val="0"/>
                                          </p:val>
                                        </p:tav>
                                        <p:tav tm="100000">
                                          <p:val>
                                            <p:strVal val="#ppt_w"/>
                                          </p:val>
                                        </p:tav>
                                      </p:tavLst>
                                    </p:anim>
                                    <p:anim calcmode="lin" valueType="num">
                                      <p:cBhvr>
                                        <p:cTn id="8" dur="1000" fill="hold"/>
                                        <p:tgtEl>
                                          <p:spTgt spid="46083"/>
                                        </p:tgtEl>
                                        <p:attrNameLst>
                                          <p:attrName>ppt_h</p:attrName>
                                        </p:attrNameLst>
                                      </p:cBhvr>
                                      <p:tavLst>
                                        <p:tav tm="0">
                                          <p:val>
                                            <p:fltVal val="0"/>
                                          </p:val>
                                        </p:tav>
                                        <p:tav tm="100000">
                                          <p:val>
                                            <p:strVal val="#ppt_h"/>
                                          </p:val>
                                        </p:tav>
                                      </p:tavLst>
                                    </p:anim>
                                    <p:anim calcmode="lin" valueType="num">
                                      <p:cBhvr>
                                        <p:cTn id="9" dur="1000" fill="hold"/>
                                        <p:tgtEl>
                                          <p:spTgt spid="46083"/>
                                        </p:tgtEl>
                                        <p:attrNameLst>
                                          <p:attrName>style.rotation</p:attrName>
                                        </p:attrNameLst>
                                      </p:cBhvr>
                                      <p:tavLst>
                                        <p:tav tm="0">
                                          <p:val>
                                            <p:fltVal val="90"/>
                                          </p:val>
                                        </p:tav>
                                        <p:tav tm="100000">
                                          <p:val>
                                            <p:fltVal val="0"/>
                                          </p:val>
                                        </p:tav>
                                      </p:tavLst>
                                    </p:anim>
                                    <p:animEffect transition="in" filter="fade">
                                      <p:cBhvr>
                                        <p:cTn id="10" dur="10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Group 2"/>
          <p:cNvGraphicFramePr>
            <a:graphicFrameLocks noGrp="1"/>
          </p:cNvGraphicFramePr>
          <p:nvPr/>
        </p:nvGraphicFramePr>
        <p:xfrm>
          <a:off x="0" y="0"/>
          <a:ext cx="9144000" cy="2752726"/>
        </p:xfrm>
        <a:graphic>
          <a:graphicData uri="http://schemas.openxmlformats.org/drawingml/2006/table">
            <a:tbl>
              <a:tblPr/>
              <a:tblGrid>
                <a:gridCol w="1524000">
                  <a:extLst>
                    <a:ext uri="{9D8B030D-6E8A-4147-A177-3AD203B41FA5}">
                      <a16:colId xmlns:a16="http://schemas.microsoft.com/office/drawing/2014/main" xmlns="" val="20000"/>
                    </a:ext>
                  </a:extLst>
                </a:gridCol>
                <a:gridCol w="1522413">
                  <a:extLst>
                    <a:ext uri="{9D8B030D-6E8A-4147-A177-3AD203B41FA5}">
                      <a16:colId xmlns:a16="http://schemas.microsoft.com/office/drawing/2014/main" xmlns="" val="20001"/>
                    </a:ext>
                  </a:extLst>
                </a:gridCol>
                <a:gridCol w="3049587">
                  <a:extLst>
                    <a:ext uri="{9D8B030D-6E8A-4147-A177-3AD203B41FA5}">
                      <a16:colId xmlns:a16="http://schemas.microsoft.com/office/drawing/2014/main" xmlns="" val="20002"/>
                    </a:ext>
                  </a:extLst>
                </a:gridCol>
                <a:gridCol w="3048000">
                  <a:extLst>
                    <a:ext uri="{9D8B030D-6E8A-4147-A177-3AD203B41FA5}">
                      <a16:colId xmlns:a16="http://schemas.microsoft.com/office/drawing/2014/main" xmlns="" val="20003"/>
                    </a:ext>
                  </a:extLst>
                </a:gridCol>
              </a:tblGrid>
              <a:tr h="10128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Địa điểm</a:t>
                      </a:r>
                      <a:endParaRPr kumimoji="0" lang="en-US" sz="24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Nhiệt độ trung bình (</a:t>
                      </a:r>
                      <a:r>
                        <a:rPr kumimoji="0" lang="en-US" sz="2400" b="1" i="0" u="none" strike="noStrike" cap="none" normalizeH="0" baseline="30000" smtClean="0">
                          <a:ln>
                            <a:noFill/>
                          </a:ln>
                          <a:solidFill>
                            <a:schemeClr val="tx1"/>
                          </a:solidFill>
                          <a:effectLst/>
                          <a:latin typeface="Times New Roman" pitchFamily="18" charset="0"/>
                          <a:cs typeface="Times New Roman" pitchFamily="18" charset="0"/>
                        </a:rPr>
                        <a:t>0</a:t>
                      </a: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C)</a:t>
                      </a:r>
                      <a:endParaRPr kumimoji="0" lang="en-US" sz="24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xmlns="" val="10000"/>
                  </a:ext>
                </a:extLst>
              </a:tr>
              <a:tr h="663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Tháng 1</a:t>
                      </a:r>
                      <a:endParaRPr kumimoji="0" lang="en-US" sz="24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Tháng 7</a:t>
                      </a:r>
                      <a:endParaRPr kumimoji="0" lang="en-US" sz="24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xmlns="" val="10001"/>
                  </a:ext>
                </a:extLst>
              </a:tr>
              <a:tr h="53816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CC"/>
                          </a:solidFill>
                          <a:effectLst/>
                          <a:latin typeface="Times New Roman" pitchFamily="18" charset="0"/>
                          <a:cs typeface="Times New Roman" pitchFamily="18" charset="0"/>
                        </a:rPr>
                        <a:t>           Hà Nội</a:t>
                      </a:r>
                      <a:endParaRPr kumimoji="0" lang="en-US" sz="24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CC"/>
                          </a:solidFill>
                          <a:effectLst/>
                          <a:latin typeface="Times New Roman" pitchFamily="18" charset="0"/>
                          <a:cs typeface="Times New Roman" pitchFamily="18" charset="0"/>
                        </a:rPr>
                        <a:t>16</a:t>
                      </a:r>
                      <a:endParaRPr kumimoji="0" lang="en-US" sz="24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CC"/>
                          </a:solidFill>
                          <a:effectLst/>
                          <a:latin typeface="Times New Roman" pitchFamily="18" charset="0"/>
                          <a:cs typeface="Times New Roman" pitchFamily="18" charset="0"/>
                        </a:rPr>
                        <a:t>29</a:t>
                      </a:r>
                      <a:endParaRPr kumimoji="0" lang="en-US" sz="24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xmlns="" val="10002"/>
                  </a:ext>
                </a:extLst>
              </a:tr>
              <a:tr h="5381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990033"/>
                          </a:solidFill>
                          <a:effectLst>
                            <a:outerShdw blurRad="38100" dist="38100" dir="2700000" algn="tl">
                              <a:srgbClr val="C0C0C0"/>
                            </a:outerShdw>
                          </a:effectLst>
                          <a:latin typeface="Times New Roman" pitchFamily="18" charset="0"/>
                          <a:cs typeface="Times New Roman" pitchFamily="18" charset="0"/>
                        </a:rPr>
                        <a:t>TP.Hồ Chí Minh</a:t>
                      </a:r>
                      <a:endParaRPr kumimoji="0" lang="en-US" sz="2400" b="1" i="0" u="none" strike="noStrike" cap="none" normalizeH="0" baseline="0" smtClean="0">
                        <a:ln>
                          <a:noFill/>
                        </a:ln>
                        <a:solidFill>
                          <a:srgbClr val="990033"/>
                        </a:solidFill>
                        <a:effectLst>
                          <a:outerShdw blurRad="38100" dist="38100" dir="2700000" algn="tl">
                            <a:srgbClr val="C0C0C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990033"/>
                          </a:solidFill>
                          <a:effectLst>
                            <a:outerShdw blurRad="38100" dist="38100" dir="2700000" algn="tl">
                              <a:srgbClr val="000000"/>
                            </a:outerShdw>
                          </a:effectLst>
                          <a:latin typeface="Times New Roman" pitchFamily="18" charset="0"/>
                          <a:cs typeface="Times New Roman" pitchFamily="18" charset="0"/>
                        </a:rPr>
                        <a:t>26</a:t>
                      </a:r>
                      <a:endParaRPr kumimoji="0" lang="en-US" sz="2400" b="1" i="0" u="none" strike="noStrike" cap="none" normalizeH="0" baseline="0" smtClean="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990033"/>
                          </a:solidFill>
                          <a:effectLst>
                            <a:outerShdw blurRad="38100" dist="38100" dir="2700000" algn="tl">
                              <a:srgbClr val="000000"/>
                            </a:outerShdw>
                          </a:effectLst>
                          <a:latin typeface="Times New Roman" pitchFamily="18" charset="0"/>
                          <a:cs typeface="Times New Roman" pitchFamily="18" charset="0"/>
                        </a:rPr>
                        <a:t>27</a:t>
                      </a:r>
                      <a:endParaRPr kumimoji="0" lang="en-US" sz="2400" b="1" i="0" u="none" strike="noStrike" cap="none" normalizeH="0" baseline="0" smtClean="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xmlns="" val="10003"/>
                  </a:ext>
                </a:extLst>
              </a:tr>
            </a:tbl>
          </a:graphicData>
        </a:graphic>
      </p:graphicFrame>
      <p:sp>
        <p:nvSpPr>
          <p:cNvPr id="48154" name="Rectangle 26"/>
          <p:cNvSpPr>
            <a:spLocks noChangeArrowheads="1"/>
          </p:cNvSpPr>
          <p:nvPr/>
        </p:nvSpPr>
        <p:spPr bwMode="auto">
          <a:xfrm>
            <a:off x="0" y="2743200"/>
            <a:ext cx="9144000" cy="1971675"/>
          </a:xfrm>
          <a:prstGeom prst="rect">
            <a:avLst/>
          </a:prstGeom>
          <a:solidFill>
            <a:srgbClr val="CCFF99"/>
          </a:solidFill>
          <a:ln w="9525">
            <a:noFill/>
            <a:miter lim="800000"/>
            <a:headEnd/>
            <a:tailEnd/>
          </a:ln>
        </p:spPr>
        <p:txBody>
          <a:bodyPr>
            <a:spAutoFit/>
          </a:bodyPr>
          <a:lstStyle/>
          <a:p>
            <a:pPr>
              <a:lnSpc>
                <a:spcPct val="110000"/>
              </a:lnSpc>
            </a:pPr>
            <a:r>
              <a:rPr lang="en-US" sz="2800" b="1"/>
              <a:t>+ So nhiệt </a:t>
            </a:r>
            <a:r>
              <a:rPr lang="vi-VN" sz="2800" b="1"/>
              <a:t>đ</a:t>
            </a:r>
            <a:r>
              <a:rPr lang="en-US" sz="2800" b="1"/>
              <a:t>ộ trung bình vào tháng 1 của Hà Nội  với  Thành phố Hồ Chí Minh.</a:t>
            </a:r>
          </a:p>
          <a:p>
            <a:pPr>
              <a:lnSpc>
                <a:spcPct val="110000"/>
              </a:lnSpc>
            </a:pPr>
            <a:r>
              <a:rPr lang="en-US" sz="2800" b="1"/>
              <a:t>+ So nhiệt </a:t>
            </a:r>
            <a:r>
              <a:rPr lang="vi-VN" sz="2800" b="1"/>
              <a:t>đ</a:t>
            </a:r>
            <a:r>
              <a:rPr lang="en-US" sz="2800" b="1"/>
              <a:t>ộ trung bình vào tháng 7 của Hà Nội và Thành phố Hồ Chí Minh </a:t>
            </a:r>
          </a:p>
        </p:txBody>
      </p:sp>
      <p:sp>
        <p:nvSpPr>
          <p:cNvPr id="48155" name="Rectangle 27"/>
          <p:cNvSpPr>
            <a:spLocks noChangeArrowheads="1"/>
          </p:cNvSpPr>
          <p:nvPr/>
        </p:nvSpPr>
        <p:spPr bwMode="auto">
          <a:xfrm>
            <a:off x="0" y="4757738"/>
            <a:ext cx="9144000" cy="2124075"/>
          </a:xfrm>
          <a:prstGeom prst="rect">
            <a:avLst/>
          </a:prstGeom>
          <a:noFill/>
          <a:ln w="9525">
            <a:noFill/>
            <a:miter lim="800000"/>
            <a:headEnd/>
            <a:tailEnd/>
          </a:ln>
          <a:effectLst/>
        </p:spPr>
        <p:txBody>
          <a:bodyPr>
            <a:spAutoFit/>
          </a:bodyPr>
          <a:lstStyle/>
          <a:p>
            <a:pPr>
              <a:lnSpc>
                <a:spcPct val="110000"/>
              </a:lnSpc>
              <a:defRPr/>
            </a:pPr>
            <a:r>
              <a:rPr lang="en-US" sz="2400" b="1">
                <a:effectLst>
                  <a:outerShdw blurRad="38100" dist="38100" dir="2700000" algn="tl">
                    <a:srgbClr val="C0C0C0"/>
                  </a:outerShdw>
                </a:effectLst>
                <a:latin typeface="Arial"/>
              </a:rPr>
              <a:t>+ Nhiệt </a:t>
            </a:r>
            <a:r>
              <a:rPr lang="vi-VN" sz="2400" b="1">
                <a:effectLst>
                  <a:outerShdw blurRad="38100" dist="38100" dir="2700000" algn="tl">
                    <a:srgbClr val="C0C0C0"/>
                  </a:outerShdw>
                </a:effectLst>
                <a:latin typeface="Arial"/>
              </a:rPr>
              <a:t>đ</a:t>
            </a:r>
            <a:r>
              <a:rPr lang="en-US" sz="2400" b="1">
                <a:effectLst>
                  <a:outerShdw blurRad="38100" dist="38100" dir="2700000" algn="tl">
                    <a:srgbClr val="C0C0C0"/>
                  </a:outerShdw>
                </a:effectLst>
                <a:latin typeface="Arial"/>
              </a:rPr>
              <a:t>ộ trung bình vào tháng 1 của Hà Nội thấp h</a:t>
            </a:r>
            <a:r>
              <a:rPr lang="vi-VN" sz="2400" b="1">
                <a:effectLst>
                  <a:outerShdw blurRad="38100" dist="38100" dir="2700000" algn="tl">
                    <a:srgbClr val="C0C0C0"/>
                  </a:outerShdw>
                </a:effectLst>
                <a:latin typeface="Arial"/>
              </a:rPr>
              <a:t>ơ</a:t>
            </a:r>
            <a:r>
              <a:rPr lang="en-US" sz="2400" b="1">
                <a:effectLst>
                  <a:outerShdw blurRad="38100" dist="38100" dir="2700000" algn="tl">
                    <a:srgbClr val="C0C0C0"/>
                  </a:outerShdw>
                </a:effectLst>
                <a:latin typeface="Arial"/>
              </a:rPr>
              <a:t>n nhiều so với của Thành phố Hồ Chí Minh.</a:t>
            </a:r>
          </a:p>
          <a:p>
            <a:pPr>
              <a:lnSpc>
                <a:spcPct val="110000"/>
              </a:lnSpc>
              <a:defRPr/>
            </a:pPr>
            <a:r>
              <a:rPr lang="en-US" sz="2400" b="1">
                <a:effectLst>
                  <a:outerShdw blurRad="38100" dist="38100" dir="2700000" algn="tl">
                    <a:srgbClr val="C0C0C0"/>
                  </a:outerShdw>
                </a:effectLst>
                <a:latin typeface="Arial"/>
              </a:rPr>
              <a:t>+ Nhiệt </a:t>
            </a:r>
            <a:r>
              <a:rPr lang="vi-VN" sz="2400" b="1">
                <a:effectLst>
                  <a:outerShdw blurRad="38100" dist="38100" dir="2700000" algn="tl">
                    <a:srgbClr val="C0C0C0"/>
                  </a:outerShdw>
                </a:effectLst>
                <a:latin typeface="Arial"/>
              </a:rPr>
              <a:t>đ</a:t>
            </a:r>
            <a:r>
              <a:rPr lang="en-US" sz="2400" b="1">
                <a:effectLst>
                  <a:outerShdw blurRad="38100" dist="38100" dir="2700000" algn="tl">
                    <a:srgbClr val="C0C0C0"/>
                  </a:outerShdw>
                </a:effectLst>
                <a:latin typeface="Arial"/>
              </a:rPr>
              <a:t>ộ trung bình vào th</a:t>
            </a:r>
            <a:r>
              <a:rPr lang="en-US" sz="2400" b="1">
                <a:effectLst>
                  <a:outerShdw blurRad="38100" dist="38100" dir="2700000" algn="tl">
                    <a:srgbClr val="C0C0C0"/>
                  </a:outerShdw>
                </a:effectLst>
              </a:rPr>
              <a:t>á</a:t>
            </a:r>
            <a:r>
              <a:rPr lang="en-US" sz="2400" b="1">
                <a:effectLst>
                  <a:outerShdw blurRad="38100" dist="38100" dir="2700000" algn="tl">
                    <a:srgbClr val="C0C0C0"/>
                  </a:outerShdw>
                </a:effectLst>
                <a:latin typeface="Arial"/>
              </a:rPr>
              <a:t>ng 7 của Hà Nội và Thành phố Hồ Chí Minh gần bằng nhau.</a:t>
            </a:r>
          </a:p>
          <a:p>
            <a:pPr>
              <a:lnSpc>
                <a:spcPct val="110000"/>
              </a:lnSpc>
              <a:defRPr/>
            </a:pPr>
            <a:endParaRPr lang="en-US" sz="2400" b="1">
              <a:effectLst>
                <a:outerShdw blurRad="38100" dist="38100" dir="2700000" algn="tl">
                  <a:srgbClr val="C0C0C0"/>
                </a:outerShdw>
              </a:effectLst>
              <a:latin typeface=".VnArial" pitchFamily="34"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8154">
                                            <p:txEl>
                                              <p:pRg st="0" end="0"/>
                                            </p:txEl>
                                          </p:spTgt>
                                        </p:tgtEl>
                                        <p:attrNameLst>
                                          <p:attrName>style.visibility</p:attrName>
                                        </p:attrNameLst>
                                      </p:cBhvr>
                                      <p:to>
                                        <p:strVal val="visible"/>
                                      </p:to>
                                    </p:set>
                                    <p:anim calcmode="discrete" valueType="clr">
                                      <p:cBhvr override="childStyle">
                                        <p:cTn id="7" dur="80"/>
                                        <p:tgtEl>
                                          <p:spTgt spid="4815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815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8154">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8154">
                                            <p:txEl>
                                              <p:pRg st="1" end="1"/>
                                            </p:txEl>
                                          </p:spTgt>
                                        </p:tgtEl>
                                        <p:attrNameLst>
                                          <p:attrName>style.visibility</p:attrName>
                                        </p:attrNameLst>
                                      </p:cBhvr>
                                      <p:to>
                                        <p:strVal val="visible"/>
                                      </p:to>
                                    </p:set>
                                    <p:anim calcmode="discrete" valueType="clr">
                                      <p:cBhvr override="childStyle">
                                        <p:cTn id="14" dur="80"/>
                                        <p:tgtEl>
                                          <p:spTgt spid="4815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8154">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8154">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48155">
                                            <p:txEl>
                                              <p:pRg st="0" end="0"/>
                                            </p:txEl>
                                          </p:spTgt>
                                        </p:tgtEl>
                                        <p:attrNameLst>
                                          <p:attrName>style.visibility</p:attrName>
                                        </p:attrNameLst>
                                      </p:cBhvr>
                                      <p:to>
                                        <p:strVal val="visible"/>
                                      </p:to>
                                    </p:set>
                                    <p:anim calcmode="discrete" valueType="clr">
                                      <p:cBhvr override="childStyle">
                                        <p:cTn id="21" dur="80"/>
                                        <p:tgtEl>
                                          <p:spTgt spid="4815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8155">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48155">
                                            <p:txEl>
                                              <p:pRg st="0" end="0"/>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48155">
                                            <p:txEl>
                                              <p:pRg st="1" end="1"/>
                                            </p:txEl>
                                          </p:spTgt>
                                        </p:tgtEl>
                                        <p:attrNameLst>
                                          <p:attrName>style.visibility</p:attrName>
                                        </p:attrNameLst>
                                      </p:cBhvr>
                                      <p:to>
                                        <p:strVal val="visible"/>
                                      </p:to>
                                    </p:set>
                                    <p:anim calcmode="discrete" valueType="clr">
                                      <p:cBhvr override="childStyle">
                                        <p:cTn id="28" dur="80"/>
                                        <p:tgtEl>
                                          <p:spTgt spid="4815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8155">
                                            <p:txEl>
                                              <p:pRg st="1" end="1"/>
                                            </p:txEl>
                                          </p:spTgt>
                                        </p:tgtEl>
                                        <p:attrNameLst>
                                          <p:attrName>fillcolor</p:attrName>
                                        </p:attrNameLst>
                                      </p:cBhvr>
                                      <p:tavLst>
                                        <p:tav tm="0">
                                          <p:val>
                                            <p:clrVal>
                                              <a:schemeClr val="accent2"/>
                                            </p:clrVal>
                                          </p:val>
                                        </p:tav>
                                        <p:tav tm="50000">
                                          <p:val>
                                            <p:clrVal>
                                              <a:schemeClr val="hlink"/>
                                            </p:clrVal>
                                          </p:val>
                                        </p:tav>
                                      </p:tavLst>
                                    </p:anim>
                                    <p:set>
                                      <p:cBhvr>
                                        <p:cTn id="30" dur="80"/>
                                        <p:tgtEl>
                                          <p:spTgt spid="4815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78" name="Group 2"/>
          <p:cNvGraphicFramePr>
            <a:graphicFrameLocks noGrp="1"/>
          </p:cNvGraphicFramePr>
          <p:nvPr/>
        </p:nvGraphicFramePr>
        <p:xfrm>
          <a:off x="0" y="0"/>
          <a:ext cx="9144000" cy="2752726"/>
        </p:xfrm>
        <a:graphic>
          <a:graphicData uri="http://schemas.openxmlformats.org/drawingml/2006/table">
            <a:tbl>
              <a:tblPr/>
              <a:tblGrid>
                <a:gridCol w="1524000">
                  <a:extLst>
                    <a:ext uri="{9D8B030D-6E8A-4147-A177-3AD203B41FA5}">
                      <a16:colId xmlns:a16="http://schemas.microsoft.com/office/drawing/2014/main" xmlns="" val="20000"/>
                    </a:ext>
                  </a:extLst>
                </a:gridCol>
                <a:gridCol w="1522413">
                  <a:extLst>
                    <a:ext uri="{9D8B030D-6E8A-4147-A177-3AD203B41FA5}">
                      <a16:colId xmlns:a16="http://schemas.microsoft.com/office/drawing/2014/main" xmlns="" val="20001"/>
                    </a:ext>
                  </a:extLst>
                </a:gridCol>
                <a:gridCol w="3049587">
                  <a:extLst>
                    <a:ext uri="{9D8B030D-6E8A-4147-A177-3AD203B41FA5}">
                      <a16:colId xmlns:a16="http://schemas.microsoft.com/office/drawing/2014/main" xmlns="" val="20002"/>
                    </a:ext>
                  </a:extLst>
                </a:gridCol>
                <a:gridCol w="3048000">
                  <a:extLst>
                    <a:ext uri="{9D8B030D-6E8A-4147-A177-3AD203B41FA5}">
                      <a16:colId xmlns:a16="http://schemas.microsoft.com/office/drawing/2014/main" xmlns="" val="20003"/>
                    </a:ext>
                  </a:extLst>
                </a:gridCol>
              </a:tblGrid>
              <a:tr h="10128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Địa điểm</a:t>
                      </a:r>
                      <a:endParaRPr kumimoji="0" lang="en-US" sz="24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Nhiệt độ trung bình (</a:t>
                      </a:r>
                      <a:r>
                        <a:rPr kumimoji="0" lang="en-US" sz="2400" b="1" i="0" u="none" strike="noStrike" cap="none" normalizeH="0" baseline="30000" smtClean="0">
                          <a:ln>
                            <a:noFill/>
                          </a:ln>
                          <a:solidFill>
                            <a:schemeClr val="tx1"/>
                          </a:solidFill>
                          <a:effectLst/>
                          <a:latin typeface="Times New Roman" pitchFamily="18" charset="0"/>
                          <a:cs typeface="Times New Roman" pitchFamily="18" charset="0"/>
                        </a:rPr>
                        <a:t>0</a:t>
                      </a: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C)</a:t>
                      </a:r>
                      <a:endParaRPr kumimoji="0" lang="en-US" sz="24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xmlns="" val="10000"/>
                  </a:ext>
                </a:extLst>
              </a:tr>
              <a:tr h="663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Tháng 1</a:t>
                      </a:r>
                      <a:endParaRPr kumimoji="0" lang="en-US" sz="24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Tháng 7</a:t>
                      </a:r>
                      <a:endParaRPr kumimoji="0" lang="en-US" sz="2400" b="1"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xmlns="" val="10001"/>
                  </a:ext>
                </a:extLst>
              </a:tr>
              <a:tr h="53816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CC"/>
                          </a:solidFill>
                          <a:effectLst/>
                          <a:latin typeface="Times New Roman" pitchFamily="18" charset="0"/>
                          <a:cs typeface="Times New Roman" pitchFamily="18" charset="0"/>
                        </a:rPr>
                        <a:t>           Hà Nội</a:t>
                      </a:r>
                      <a:endParaRPr kumimoji="0" lang="en-US" sz="24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CC"/>
                          </a:solidFill>
                          <a:effectLst/>
                          <a:latin typeface="Times New Roman" pitchFamily="18" charset="0"/>
                          <a:cs typeface="Times New Roman" pitchFamily="18" charset="0"/>
                        </a:rPr>
                        <a:t>16</a:t>
                      </a:r>
                      <a:endParaRPr kumimoji="0" lang="en-US" sz="24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CC"/>
                          </a:solidFill>
                          <a:effectLst/>
                          <a:latin typeface="Times New Roman" pitchFamily="18" charset="0"/>
                          <a:cs typeface="Times New Roman" pitchFamily="18" charset="0"/>
                        </a:rPr>
                        <a:t>29</a:t>
                      </a:r>
                      <a:endParaRPr kumimoji="0" lang="en-US" sz="2400" b="1" i="0" u="none" strike="noStrike" cap="none" normalizeH="0" baseline="0" smtClean="0">
                        <a:ln>
                          <a:noFill/>
                        </a:ln>
                        <a:solidFill>
                          <a:srgbClr val="0000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xmlns="" val="10002"/>
                  </a:ext>
                </a:extLst>
              </a:tr>
              <a:tr h="5381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990033"/>
                          </a:solidFill>
                          <a:effectLst>
                            <a:outerShdw blurRad="38100" dist="38100" dir="2700000" algn="tl">
                              <a:srgbClr val="C0C0C0"/>
                            </a:outerShdw>
                          </a:effectLst>
                          <a:latin typeface="Times New Roman" pitchFamily="18" charset="0"/>
                          <a:cs typeface="Times New Roman" pitchFamily="18" charset="0"/>
                        </a:rPr>
                        <a:t>TP.Hồ Chí Minh</a:t>
                      </a:r>
                      <a:endParaRPr kumimoji="0" lang="en-US" sz="2400" b="1" i="0" u="none" strike="noStrike" cap="none" normalizeH="0" baseline="0" smtClean="0">
                        <a:ln>
                          <a:noFill/>
                        </a:ln>
                        <a:solidFill>
                          <a:srgbClr val="990033"/>
                        </a:solidFill>
                        <a:effectLst>
                          <a:outerShdw blurRad="38100" dist="38100" dir="2700000" algn="tl">
                            <a:srgbClr val="C0C0C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990033"/>
                          </a:solidFill>
                          <a:effectLst>
                            <a:outerShdw blurRad="38100" dist="38100" dir="2700000" algn="tl">
                              <a:srgbClr val="000000"/>
                            </a:outerShdw>
                          </a:effectLst>
                          <a:latin typeface="Times New Roman" pitchFamily="18" charset="0"/>
                          <a:cs typeface="Times New Roman" pitchFamily="18" charset="0"/>
                        </a:rPr>
                        <a:t>26</a:t>
                      </a:r>
                      <a:endParaRPr kumimoji="0" lang="en-US" sz="2400" b="1" i="0" u="none" strike="noStrike" cap="none" normalizeH="0" baseline="0" smtClean="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990033"/>
                          </a:solidFill>
                          <a:effectLst>
                            <a:outerShdw blurRad="38100" dist="38100" dir="2700000" algn="tl">
                              <a:srgbClr val="000000"/>
                            </a:outerShdw>
                          </a:effectLst>
                          <a:latin typeface="Times New Roman" pitchFamily="18" charset="0"/>
                          <a:cs typeface="Times New Roman" pitchFamily="18" charset="0"/>
                        </a:rPr>
                        <a:t>27</a:t>
                      </a:r>
                      <a:endParaRPr kumimoji="0" lang="en-US" sz="2400" b="1" i="0" u="none" strike="noStrike" cap="none" normalizeH="0" baseline="0" smtClean="0">
                        <a:ln>
                          <a:noFill/>
                        </a:ln>
                        <a:solidFill>
                          <a:srgbClr val="990033"/>
                        </a:solidFill>
                        <a:effectLst>
                          <a:outerShdw blurRad="38100" dist="38100" dir="2700000" algn="tl">
                            <a:srgbClr val="000000"/>
                          </a:outerShdw>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xmlns="" val="10003"/>
                  </a:ext>
                </a:extLst>
              </a:tr>
            </a:tbl>
          </a:graphicData>
        </a:graphic>
      </p:graphicFrame>
      <p:sp>
        <p:nvSpPr>
          <p:cNvPr id="50202" name="Rectangle 26"/>
          <p:cNvSpPr>
            <a:spLocks noChangeArrowheads="1"/>
          </p:cNvSpPr>
          <p:nvPr/>
        </p:nvSpPr>
        <p:spPr bwMode="auto">
          <a:xfrm>
            <a:off x="0" y="2819400"/>
            <a:ext cx="9144000" cy="3381375"/>
          </a:xfrm>
          <a:prstGeom prst="rect">
            <a:avLst/>
          </a:prstGeom>
          <a:noFill/>
          <a:ln w="9525">
            <a:noFill/>
            <a:miter lim="800000"/>
            <a:headEnd/>
            <a:tailEnd/>
          </a:ln>
          <a:effectLst/>
        </p:spPr>
        <p:txBody>
          <a:bodyPr anchor="ctr">
            <a:spAutoFit/>
          </a:bodyPr>
          <a:lstStyle/>
          <a:p>
            <a:pPr>
              <a:lnSpc>
                <a:spcPct val="110000"/>
              </a:lnSpc>
              <a:defRPr/>
            </a:pPr>
            <a:r>
              <a:rPr lang="en-US" sz="2800" b="1">
                <a:effectLst>
                  <a:outerShdw blurRad="38100" dist="38100" dir="2700000" algn="tl">
                    <a:srgbClr val="C0C0C0"/>
                  </a:outerShdw>
                </a:effectLst>
                <a:latin typeface="Arial"/>
              </a:rPr>
              <a:t>+ Vào khoảng tháng 1, ở miền Bắc có gió mùa </a:t>
            </a:r>
            <a:r>
              <a:rPr lang="vi-VN" sz="2800" b="1">
                <a:effectLst>
                  <a:outerShdw blurRad="38100" dist="38100" dir="2700000" algn="tl">
                    <a:srgbClr val="C0C0C0"/>
                  </a:outerShdw>
                </a:effectLst>
                <a:latin typeface="Arial"/>
              </a:rPr>
              <a:t>đ</a:t>
            </a:r>
            <a:r>
              <a:rPr lang="en-US" sz="2800" b="1">
                <a:effectLst>
                  <a:outerShdw blurRad="38100" dist="38100" dir="2700000" algn="tl">
                    <a:srgbClr val="C0C0C0"/>
                  </a:outerShdw>
                </a:effectLst>
                <a:latin typeface="Arial"/>
              </a:rPr>
              <a:t>ông bắc tạo ra khí hậu mùa </a:t>
            </a:r>
            <a:r>
              <a:rPr lang="vi-VN" sz="2800" b="1">
                <a:effectLst>
                  <a:outerShdw blurRad="38100" dist="38100" dir="2700000" algn="tl">
                    <a:srgbClr val="C0C0C0"/>
                  </a:outerShdw>
                </a:effectLst>
                <a:latin typeface="Arial"/>
              </a:rPr>
              <a:t>đ</a:t>
            </a:r>
            <a:r>
              <a:rPr lang="en-US" sz="2800" b="1">
                <a:effectLst>
                  <a:outerShdw blurRad="38100" dist="38100" dir="2700000" algn="tl">
                    <a:srgbClr val="C0C0C0"/>
                  </a:outerShdw>
                </a:effectLst>
                <a:latin typeface="Arial"/>
              </a:rPr>
              <a:t>ông, trời lạnh, ít m</a:t>
            </a:r>
            <a:r>
              <a:rPr lang="vi-VN" sz="2800" b="1">
                <a:effectLst>
                  <a:outerShdw blurRad="38100" dist="38100" dir="2700000" algn="tl">
                    <a:srgbClr val="C0C0C0"/>
                  </a:outerShdw>
                </a:effectLst>
                <a:latin typeface="Arial"/>
              </a:rPr>
              <a:t>ư</a:t>
            </a:r>
            <a:r>
              <a:rPr lang="en-US" sz="2800" b="1">
                <a:effectLst>
                  <a:outerShdw blurRad="38100" dist="38100" dir="2700000" algn="tl">
                    <a:srgbClr val="C0C0C0"/>
                  </a:outerShdw>
                </a:effectLst>
                <a:latin typeface="Arial"/>
              </a:rPr>
              <a:t>a.</a:t>
            </a:r>
          </a:p>
          <a:p>
            <a:pPr>
              <a:lnSpc>
                <a:spcPct val="110000"/>
              </a:lnSpc>
              <a:defRPr/>
            </a:pPr>
            <a:r>
              <a:rPr lang="en-US" sz="2800" b="1">
                <a:effectLst>
                  <a:outerShdw blurRad="38100" dist="38100" dir="2700000" algn="tl">
                    <a:srgbClr val="C0C0C0"/>
                  </a:outerShdw>
                </a:effectLst>
                <a:latin typeface="Arial"/>
              </a:rPr>
              <a:t>+ Vào khoảng tháng 7, ở miền Bắc có gió mùa </a:t>
            </a:r>
            <a:r>
              <a:rPr lang="vi-VN" sz="2800" b="1">
                <a:effectLst>
                  <a:outerShdw blurRad="38100" dist="38100" dir="2700000" algn="tl">
                    <a:srgbClr val="C0C0C0"/>
                  </a:outerShdw>
                </a:effectLst>
                <a:latin typeface="Arial"/>
              </a:rPr>
              <a:t>đ</a:t>
            </a:r>
            <a:r>
              <a:rPr lang="en-US" sz="2800" b="1">
                <a:effectLst>
                  <a:outerShdw blurRad="38100" dist="38100" dir="2700000" algn="tl">
                    <a:srgbClr val="C0C0C0"/>
                  </a:outerShdw>
                </a:effectLst>
                <a:latin typeface="Arial"/>
              </a:rPr>
              <a:t>ông nam tạo ra khí hậu mùa hạ, trời nóng và nhiều m</a:t>
            </a:r>
            <a:r>
              <a:rPr lang="vi-VN" sz="2800" b="1">
                <a:effectLst>
                  <a:outerShdw blurRad="38100" dist="38100" dir="2700000" algn="tl">
                    <a:srgbClr val="C0C0C0"/>
                  </a:outerShdw>
                </a:effectLst>
                <a:latin typeface="Arial"/>
              </a:rPr>
              <a:t>ư</a:t>
            </a:r>
            <a:r>
              <a:rPr lang="en-US" sz="2800" b="1">
                <a:effectLst>
                  <a:outerShdw blurRad="38100" dist="38100" dir="2700000" algn="tl">
                    <a:srgbClr val="C0C0C0"/>
                  </a:outerShdw>
                </a:effectLst>
                <a:latin typeface="Arial"/>
              </a:rPr>
              <a:t>a.</a:t>
            </a:r>
          </a:p>
          <a:p>
            <a:pPr>
              <a:lnSpc>
                <a:spcPct val="110000"/>
              </a:lnSpc>
              <a:defRPr/>
            </a:pPr>
            <a:r>
              <a:rPr lang="en-US" sz="2800" b="1">
                <a:effectLst>
                  <a:outerShdw blurRad="38100" dist="38100" dir="2700000" algn="tl">
                    <a:srgbClr val="C0C0C0"/>
                  </a:outerShdw>
                </a:effectLst>
                <a:latin typeface="Arial"/>
              </a:rPr>
              <a:t>+ ở miền Nam vào khoảng tháng 1 có gió </a:t>
            </a:r>
            <a:r>
              <a:rPr lang="vi-VN" sz="2800" b="1">
                <a:effectLst>
                  <a:outerShdw blurRad="38100" dist="38100" dir="2700000" algn="tl">
                    <a:srgbClr val="C0C0C0"/>
                  </a:outerShdw>
                </a:effectLst>
                <a:latin typeface="Arial"/>
              </a:rPr>
              <a:t>đ</a:t>
            </a:r>
            <a:r>
              <a:rPr lang="en-US" sz="2800" b="1">
                <a:effectLst>
                  <a:outerShdw blurRad="38100" dist="38100" dir="2700000" algn="tl">
                    <a:srgbClr val="C0C0C0"/>
                  </a:outerShdw>
                </a:effectLst>
                <a:latin typeface="Arial"/>
              </a:rPr>
              <a:t>ông nam, tháng 7 có gió tây nam, khí hậu nóng quanh n</a:t>
            </a:r>
            <a:r>
              <a:rPr lang="vi-VN" sz="2800" b="1">
                <a:effectLst>
                  <a:outerShdw blurRad="38100" dist="38100" dir="2700000" algn="tl">
                    <a:srgbClr val="C0C0C0"/>
                  </a:outerShdw>
                </a:effectLst>
                <a:latin typeface="Arial"/>
              </a:rPr>
              <a:t>ă</a:t>
            </a:r>
            <a:r>
              <a:rPr lang="en-US" sz="2800" b="1">
                <a:effectLst>
                  <a:outerShdw blurRad="38100" dist="38100" dir="2700000" algn="tl">
                    <a:srgbClr val="C0C0C0"/>
                  </a:outerShdw>
                </a:effectLst>
                <a:latin typeface="Arial"/>
              </a:rPr>
              <a:t>m, có một mùa m</a:t>
            </a:r>
            <a:r>
              <a:rPr lang="vi-VN" sz="2800" b="1">
                <a:effectLst>
                  <a:outerShdw blurRad="38100" dist="38100" dir="2700000" algn="tl">
                    <a:srgbClr val="C0C0C0"/>
                  </a:outerShdw>
                </a:effectLst>
                <a:latin typeface="Arial"/>
              </a:rPr>
              <a:t>ư</a:t>
            </a:r>
            <a:r>
              <a:rPr lang="en-US" sz="2800" b="1">
                <a:effectLst>
                  <a:outerShdw blurRad="38100" dist="38100" dir="2700000" algn="tl">
                    <a:srgbClr val="C0C0C0"/>
                  </a:outerShdw>
                </a:effectLst>
                <a:latin typeface="Arial"/>
              </a:rPr>
              <a:t>a và một mùa khô.</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0202"/>
                                        </p:tgtEl>
                                        <p:attrNameLst>
                                          <p:attrName>style.visibility</p:attrName>
                                        </p:attrNameLst>
                                      </p:cBhvr>
                                      <p:to>
                                        <p:strVal val="visible"/>
                                      </p:to>
                                    </p:set>
                                    <p:anim calcmode="discrete" valueType="clr">
                                      <p:cBhvr override="childStyle">
                                        <p:cTn id="7" dur="80"/>
                                        <p:tgtEl>
                                          <p:spTgt spid="5020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0202"/>
                                        </p:tgtEl>
                                        <p:attrNameLst>
                                          <p:attrName>fillcolor</p:attrName>
                                        </p:attrNameLst>
                                      </p:cBhvr>
                                      <p:tavLst>
                                        <p:tav tm="0">
                                          <p:val>
                                            <p:clrVal>
                                              <a:schemeClr val="accent2"/>
                                            </p:clrVal>
                                          </p:val>
                                        </p:tav>
                                        <p:tav tm="50000">
                                          <p:val>
                                            <p:clrVal>
                                              <a:schemeClr val="hlink"/>
                                            </p:clrVal>
                                          </p:val>
                                        </p:tav>
                                      </p:tavLst>
                                    </p:anim>
                                    <p:set>
                                      <p:cBhvr>
                                        <p:cTn id="9" dur="80"/>
                                        <p:tgtEl>
                                          <p:spTgt spid="5020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0" y="0"/>
            <a:ext cx="9144000" cy="6858000"/>
          </a:xfrm>
          <a:solidFill>
            <a:srgbClr val="FFFF66"/>
          </a:solidFill>
        </p:spPr>
        <p:txBody>
          <a:bodyPr/>
          <a:lstStyle/>
          <a:p>
            <a:pPr eaLnBrk="1" hangingPunct="1">
              <a:defRPr/>
            </a:pPr>
            <a:r>
              <a:rPr lang="en-US" sz="2800" b="1" dirty="0" err="1" smtClean="0">
                <a:effectLst>
                  <a:outerShdw blurRad="38100" dist="38100" dir="2700000" algn="tl">
                    <a:srgbClr val="FFFFFF"/>
                  </a:outerShdw>
                </a:effectLst>
              </a:rPr>
              <a:t>Khí</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hậu</a:t>
            </a:r>
            <a:r>
              <a:rPr lang="en-US" sz="2800" b="1" dirty="0" smtClean="0">
                <a:effectLst>
                  <a:outerShdw blurRad="38100" dist="38100" dir="2700000" algn="tl">
                    <a:srgbClr val="FFFFFF"/>
                  </a:outerShdw>
                </a:effectLst>
              </a:rPr>
              <a:t> n</a:t>
            </a:r>
            <a:r>
              <a:rPr lang="vi-VN" sz="2800" b="1" dirty="0" smtClean="0">
                <a:effectLst>
                  <a:outerShdw blurRad="38100" dist="38100" dir="2700000" algn="tl">
                    <a:srgbClr val="FFFFFF"/>
                  </a:outerShdw>
                </a:effectLst>
              </a:rPr>
              <a:t>ư</a:t>
            </a:r>
            <a:r>
              <a:rPr lang="en-US" sz="2800" b="1" dirty="0" err="1" smtClean="0">
                <a:effectLst>
                  <a:outerShdw blurRad="38100" dist="38100" dir="2700000" algn="tl">
                    <a:srgbClr val="FFFFFF"/>
                  </a:outerShdw>
                </a:effectLst>
              </a:rPr>
              <a:t>ớc</a:t>
            </a:r>
            <a:r>
              <a:rPr lang="en-US" sz="2800" b="1" dirty="0" smtClean="0">
                <a:effectLst>
                  <a:outerShdw blurRad="38100" dist="38100" dir="2700000" algn="tl">
                    <a:srgbClr val="FFFFFF"/>
                  </a:outerShdw>
                </a:effectLst>
              </a:rPr>
              <a:t> ta </a:t>
            </a:r>
            <a:r>
              <a:rPr lang="en-US" sz="2800" b="1" dirty="0" err="1" smtClean="0">
                <a:effectLst>
                  <a:outerShdw blurRad="38100" dist="38100" dir="2700000" algn="tl">
                    <a:srgbClr val="FFFFFF"/>
                  </a:outerShdw>
                </a:effectLst>
              </a:rPr>
              <a:t>có</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sự</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khác</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biệt</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giữa</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hai</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miền</a:t>
            </a:r>
            <a:r>
              <a:rPr lang="en-US" sz="2800" b="1" dirty="0" smtClean="0">
                <a:effectLst>
                  <a:outerShdw blurRad="38100" dist="38100" dir="2700000" algn="tl">
                    <a:srgbClr val="FFFFFF"/>
                  </a:outerShdw>
                </a:effectLst>
              </a:rPr>
              <a:t> Nam, </a:t>
            </a:r>
            <a:r>
              <a:rPr lang="en-US" sz="2800" b="1" dirty="0" err="1" smtClean="0">
                <a:effectLst>
                  <a:outerShdw blurRad="38100" dist="38100" dir="2700000" algn="tl">
                    <a:srgbClr val="FFFFFF"/>
                  </a:outerShdw>
                </a:effectLst>
              </a:rPr>
              <a:t>Bắc</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còn</a:t>
            </a:r>
            <a:r>
              <a:rPr lang="en-US" sz="2800" b="1" dirty="0" smtClean="0">
                <a:effectLst>
                  <a:outerShdw blurRad="38100" dist="38100" dir="2700000" algn="tl">
                    <a:srgbClr val="FFFFFF"/>
                  </a:outerShdw>
                </a:effectLst>
              </a:rPr>
              <a:t> do </a:t>
            </a:r>
            <a:r>
              <a:rPr lang="en-US" sz="2800" b="1" dirty="0" err="1" smtClean="0">
                <a:effectLst>
                  <a:outerShdw blurRad="38100" dist="38100" dir="2700000" algn="tl">
                    <a:srgbClr val="FFFFFF"/>
                  </a:outerShdw>
                </a:effectLst>
              </a:rPr>
              <a:t>ảnh</a:t>
            </a:r>
            <a:r>
              <a:rPr lang="en-US" sz="2800" b="1" dirty="0" smtClean="0">
                <a:effectLst>
                  <a:outerShdw blurRad="38100" dist="38100" dir="2700000" algn="tl">
                    <a:srgbClr val="FFFFFF"/>
                  </a:outerShdw>
                </a:effectLst>
              </a:rPr>
              <a:t> h</a:t>
            </a:r>
            <a:r>
              <a:rPr lang="vi-VN" sz="2800" b="1" dirty="0" smtClean="0">
                <a:effectLst>
                  <a:outerShdw blurRad="38100" dist="38100" dir="2700000" algn="tl">
                    <a:srgbClr val="FFFFFF"/>
                  </a:outerShdw>
                </a:effectLst>
              </a:rPr>
              <a:t>ư</a:t>
            </a:r>
            <a:r>
              <a:rPr lang="en-US" sz="2800" b="1" dirty="0" err="1" smtClean="0">
                <a:effectLst>
                  <a:outerShdw blurRad="38100" dist="38100" dir="2700000" algn="tl">
                    <a:srgbClr val="FFFFFF"/>
                  </a:outerShdw>
                </a:effectLst>
              </a:rPr>
              <a:t>ởng</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của</a:t>
            </a:r>
            <a:r>
              <a:rPr lang="en-US" sz="2800" b="1" dirty="0" smtClean="0">
                <a:effectLst>
                  <a:outerShdw blurRad="38100" dist="38100" dir="2700000" algn="tl">
                    <a:srgbClr val="FFFFFF"/>
                  </a:outerShdw>
                </a:effectLst>
              </a:rPr>
              <a:t> </a:t>
            </a:r>
            <a:r>
              <a:rPr lang="en-US" sz="2800" b="1" dirty="0" err="1" smtClean="0">
                <a:solidFill>
                  <a:srgbClr val="FF0000"/>
                </a:solidFill>
                <a:effectLst>
                  <a:outerShdw blurRad="38100" dist="38100" dir="2700000" algn="tl">
                    <a:srgbClr val="000000"/>
                  </a:outerShdw>
                </a:effectLst>
              </a:rPr>
              <a:t>dãy</a:t>
            </a:r>
            <a:r>
              <a:rPr lang="en-US" sz="2800" b="1" dirty="0" smtClean="0">
                <a:solidFill>
                  <a:srgbClr val="FF0000"/>
                </a:solidFill>
                <a:effectLst>
                  <a:outerShdw blurRad="38100" dist="38100" dir="2700000" algn="tl">
                    <a:srgbClr val="000000"/>
                  </a:outerShdw>
                </a:effectLst>
              </a:rPr>
              <a:t> </a:t>
            </a:r>
            <a:r>
              <a:rPr lang="en-US" sz="2800" b="1" dirty="0" err="1" smtClean="0">
                <a:solidFill>
                  <a:srgbClr val="FF0000"/>
                </a:solidFill>
                <a:effectLst>
                  <a:outerShdw blurRad="38100" dist="38100" dir="2700000" algn="tl">
                    <a:srgbClr val="000000"/>
                  </a:outerShdw>
                </a:effectLst>
              </a:rPr>
              <a:t>núi</a:t>
            </a:r>
            <a:r>
              <a:rPr lang="en-US" sz="2800" b="1" dirty="0" smtClean="0">
                <a:solidFill>
                  <a:srgbClr val="FF0000"/>
                </a:solidFill>
                <a:effectLst>
                  <a:outerShdw blurRad="38100" dist="38100" dir="2700000" algn="tl">
                    <a:srgbClr val="000000"/>
                  </a:outerShdw>
                </a:effectLst>
              </a:rPr>
              <a:t> </a:t>
            </a:r>
            <a:r>
              <a:rPr lang="en-US" sz="2800" b="1" dirty="0" err="1" smtClean="0">
                <a:solidFill>
                  <a:srgbClr val="FF0000"/>
                </a:solidFill>
                <a:effectLst>
                  <a:outerShdw blurRad="38100" dist="38100" dir="2700000" algn="tl">
                    <a:srgbClr val="000000"/>
                  </a:outerShdw>
                </a:effectLst>
              </a:rPr>
              <a:t>Bạch</a:t>
            </a:r>
            <a:r>
              <a:rPr lang="en-US" sz="2800" b="1" dirty="0" smtClean="0">
                <a:solidFill>
                  <a:srgbClr val="FF0000"/>
                </a:solidFill>
                <a:effectLst>
                  <a:outerShdw blurRad="38100" dist="38100" dir="2700000" algn="tl">
                    <a:srgbClr val="000000"/>
                  </a:outerShdw>
                </a:effectLst>
              </a:rPr>
              <a:t> </a:t>
            </a:r>
            <a:r>
              <a:rPr lang="en-US" sz="2800" b="1" dirty="0" err="1" smtClean="0">
                <a:solidFill>
                  <a:srgbClr val="FF0000"/>
                </a:solidFill>
                <a:effectLst>
                  <a:outerShdw blurRad="38100" dist="38100" dir="2700000" algn="tl">
                    <a:srgbClr val="000000"/>
                  </a:outerShdw>
                </a:effectLst>
              </a:rPr>
              <a:t>Mã</a:t>
            </a:r>
            <a:r>
              <a:rPr lang="en-US" sz="2800" b="1" dirty="0" smtClean="0">
                <a:solidFill>
                  <a:srgbClr val="FF0000"/>
                </a:solidFill>
                <a:effectLst>
                  <a:outerShdw blurRad="38100" dist="38100" dir="2700000" algn="tl">
                    <a:srgbClr val="000000"/>
                  </a:outerShdw>
                </a:effectLst>
              </a:rPr>
              <a:t>.</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Dãy</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núi</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này</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kéo</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dài</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ra</a:t>
            </a:r>
            <a:r>
              <a:rPr lang="en-US" sz="2800" b="1" dirty="0" smtClean="0">
                <a:effectLst>
                  <a:outerShdw blurRad="38100" dist="38100" dir="2700000" algn="tl">
                    <a:srgbClr val="FFFFFF"/>
                  </a:outerShdw>
                </a:effectLst>
              </a:rPr>
              <a:t> </a:t>
            </a:r>
            <a:r>
              <a:rPr lang="vi-VN" sz="2800" b="1" dirty="0" smtClean="0">
                <a:effectLst>
                  <a:outerShdw blurRad="38100" dist="38100" dir="2700000" algn="tl">
                    <a:srgbClr val="FFFFFF"/>
                  </a:outerShdw>
                </a:effectLst>
              </a:rPr>
              <a:t>đ</a:t>
            </a:r>
            <a:r>
              <a:rPr lang="en-US" sz="2800" b="1" dirty="0" err="1" smtClean="0">
                <a:effectLst>
                  <a:outerShdw blurRad="38100" dist="38100" dir="2700000" algn="tl">
                    <a:srgbClr val="FFFFFF"/>
                  </a:outerShdw>
                </a:effectLst>
              </a:rPr>
              <a:t>ến</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biển</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nằm</a:t>
            </a:r>
            <a:r>
              <a:rPr lang="en-US" sz="2800" b="1" dirty="0" smtClean="0">
                <a:effectLst>
                  <a:outerShdw blurRad="38100" dist="38100" dir="2700000" algn="tl">
                    <a:srgbClr val="FFFFFF"/>
                  </a:outerShdw>
                </a:effectLst>
              </a:rPr>
              <a:t> </a:t>
            </a:r>
            <a:r>
              <a:rPr lang="en-US" sz="2800" b="1" dirty="0" err="1" smtClean="0">
                <a:solidFill>
                  <a:srgbClr val="FF0000"/>
                </a:solidFill>
                <a:effectLst>
                  <a:outerShdw blurRad="38100" dist="38100" dir="2700000" algn="tl">
                    <a:srgbClr val="000000"/>
                  </a:outerShdw>
                </a:effectLst>
              </a:rPr>
              <a:t>giữa</a:t>
            </a:r>
            <a:r>
              <a:rPr lang="en-US" sz="2800" b="1" dirty="0" smtClean="0">
                <a:solidFill>
                  <a:srgbClr val="FF0000"/>
                </a:solidFill>
                <a:effectLst>
                  <a:outerShdw blurRad="38100" dist="38100" dir="2700000" algn="tl">
                    <a:srgbClr val="000000"/>
                  </a:outerShdw>
                </a:effectLst>
              </a:rPr>
              <a:t> </a:t>
            </a:r>
            <a:r>
              <a:rPr lang="en-US" sz="2800" b="1" dirty="0" err="1" smtClean="0">
                <a:solidFill>
                  <a:srgbClr val="FF0000"/>
                </a:solidFill>
                <a:effectLst>
                  <a:outerShdw blurRad="38100" dist="38100" dir="2700000" algn="tl">
                    <a:srgbClr val="000000"/>
                  </a:outerShdw>
                </a:effectLst>
              </a:rPr>
              <a:t>hai</a:t>
            </a:r>
            <a:r>
              <a:rPr lang="en-US" sz="2800" b="1" dirty="0" smtClean="0">
                <a:solidFill>
                  <a:srgbClr val="FF0000"/>
                </a:solidFill>
                <a:effectLst>
                  <a:outerShdw blurRad="38100" dist="38100" dir="2700000" algn="tl">
                    <a:srgbClr val="000000"/>
                  </a:outerShdw>
                </a:effectLst>
              </a:rPr>
              <a:t> </a:t>
            </a:r>
            <a:r>
              <a:rPr lang="en-US" sz="2800" b="1" dirty="0" err="1" smtClean="0">
                <a:solidFill>
                  <a:srgbClr val="FF0000"/>
                </a:solidFill>
                <a:effectLst>
                  <a:outerShdw blurRad="38100" dist="38100" dir="2700000" algn="tl">
                    <a:srgbClr val="000000"/>
                  </a:outerShdw>
                </a:effectLst>
              </a:rPr>
              <a:t>thành</a:t>
            </a:r>
            <a:r>
              <a:rPr lang="en-US" sz="2800" b="1" dirty="0" smtClean="0">
                <a:solidFill>
                  <a:srgbClr val="FF0000"/>
                </a:solidFill>
                <a:effectLst>
                  <a:outerShdw blurRad="38100" dist="38100" dir="2700000" algn="tl">
                    <a:srgbClr val="000000"/>
                  </a:outerShdw>
                </a:effectLst>
              </a:rPr>
              <a:t> </a:t>
            </a:r>
            <a:r>
              <a:rPr lang="en-US" sz="2800" b="1" dirty="0" err="1" smtClean="0">
                <a:solidFill>
                  <a:srgbClr val="FF0000"/>
                </a:solidFill>
                <a:effectLst>
                  <a:outerShdw blurRad="38100" dist="38100" dir="2700000" algn="tl">
                    <a:srgbClr val="000000"/>
                  </a:outerShdw>
                </a:effectLst>
              </a:rPr>
              <a:t>phố</a:t>
            </a:r>
            <a:r>
              <a:rPr lang="en-US" sz="2800" b="1" dirty="0" smtClean="0">
                <a:solidFill>
                  <a:srgbClr val="FF0000"/>
                </a:solidFill>
                <a:effectLst>
                  <a:outerShdw blurRad="38100" dist="38100" dir="2700000" algn="tl">
                    <a:srgbClr val="000000"/>
                  </a:outerShdw>
                </a:effectLst>
              </a:rPr>
              <a:t> </a:t>
            </a:r>
            <a:r>
              <a:rPr lang="en-US" sz="2800" b="1" dirty="0" err="1" smtClean="0">
                <a:solidFill>
                  <a:srgbClr val="FF0000"/>
                </a:solidFill>
                <a:effectLst>
                  <a:outerShdw blurRad="38100" dist="38100" dir="2700000" algn="tl">
                    <a:srgbClr val="000000"/>
                  </a:outerShdw>
                </a:effectLst>
              </a:rPr>
              <a:t>Huế</a:t>
            </a:r>
            <a:r>
              <a:rPr lang="en-US" sz="2800" b="1" dirty="0" smtClean="0">
                <a:solidFill>
                  <a:srgbClr val="FF0000"/>
                </a:solidFill>
                <a:effectLst>
                  <a:outerShdw blurRad="38100" dist="38100" dir="2700000" algn="tl">
                    <a:srgbClr val="000000"/>
                  </a:outerShdw>
                </a:effectLst>
              </a:rPr>
              <a:t> </a:t>
            </a:r>
            <a:r>
              <a:rPr lang="en-US" sz="2800" b="1" dirty="0" err="1" smtClean="0">
                <a:solidFill>
                  <a:srgbClr val="FF0000"/>
                </a:solidFill>
                <a:effectLst>
                  <a:outerShdw blurRad="38100" dist="38100" dir="2700000" algn="tl">
                    <a:srgbClr val="000000"/>
                  </a:outerShdw>
                </a:effectLst>
              </a:rPr>
              <a:t>và</a:t>
            </a:r>
            <a:r>
              <a:rPr lang="en-US" sz="2800" b="1" dirty="0" smtClean="0">
                <a:solidFill>
                  <a:srgbClr val="FF0000"/>
                </a:solidFill>
                <a:effectLst>
                  <a:outerShdw blurRad="38100" dist="38100" dir="2700000" algn="tl">
                    <a:srgbClr val="000000"/>
                  </a:outerShdw>
                </a:effectLst>
              </a:rPr>
              <a:t> </a:t>
            </a:r>
            <a:r>
              <a:rPr lang="en-US" sz="2800" b="1" dirty="0" err="1" smtClean="0">
                <a:solidFill>
                  <a:srgbClr val="FF0000"/>
                </a:solidFill>
                <a:effectLst>
                  <a:outerShdw blurRad="38100" dist="38100" dir="2700000" algn="tl">
                    <a:srgbClr val="000000"/>
                  </a:outerShdw>
                </a:effectLst>
              </a:rPr>
              <a:t>Đà</a:t>
            </a:r>
            <a:r>
              <a:rPr lang="en-US" sz="2800" b="1" dirty="0" smtClean="0">
                <a:solidFill>
                  <a:srgbClr val="FF0000"/>
                </a:solidFill>
                <a:effectLst>
                  <a:outerShdw blurRad="38100" dist="38100" dir="2700000" algn="tl">
                    <a:srgbClr val="000000"/>
                  </a:outerShdw>
                </a:effectLst>
              </a:rPr>
              <a:t> </a:t>
            </a:r>
            <a:r>
              <a:rPr lang="en-US" sz="2800" b="1" dirty="0" err="1" smtClean="0">
                <a:solidFill>
                  <a:srgbClr val="FF0000"/>
                </a:solidFill>
                <a:effectLst>
                  <a:outerShdw blurRad="38100" dist="38100" dir="2700000" algn="tl">
                    <a:srgbClr val="000000"/>
                  </a:outerShdw>
                </a:effectLst>
              </a:rPr>
              <a:t>Nẵng</a:t>
            </a:r>
            <a:r>
              <a:rPr lang="en-US" sz="2800" b="1" dirty="0" smtClean="0">
                <a:solidFill>
                  <a:srgbClr val="FF0000"/>
                </a:solidFill>
                <a:effectLst>
                  <a:outerShdw blurRad="38100" dist="38100" dir="2700000" algn="tl">
                    <a:srgbClr val="000000"/>
                  </a:outerShdw>
                </a:effectLst>
              </a:rPr>
              <a:t> </a:t>
            </a:r>
            <a:r>
              <a:rPr lang="en-US" sz="2800" b="1" dirty="0" err="1" smtClean="0">
                <a:solidFill>
                  <a:srgbClr val="FF0000"/>
                </a:solidFill>
                <a:effectLst>
                  <a:outerShdw blurRad="38100" dist="38100" dir="2700000" algn="tl">
                    <a:srgbClr val="000000"/>
                  </a:outerShdw>
                </a:effectLst>
              </a:rPr>
              <a:t>tạo</a:t>
            </a:r>
            <a:r>
              <a:rPr lang="en-US" sz="2800" b="1" dirty="0" smtClean="0">
                <a:solidFill>
                  <a:srgbClr val="FF0000"/>
                </a:solidFill>
                <a:effectLst>
                  <a:outerShdw blurRad="38100" dist="38100" dir="2700000" algn="tl">
                    <a:srgbClr val="000000"/>
                  </a:outerShdw>
                </a:effectLst>
              </a:rPr>
              <a:t> </a:t>
            </a:r>
            <a:r>
              <a:rPr lang="en-US" sz="2800" b="1" dirty="0" err="1" smtClean="0">
                <a:solidFill>
                  <a:srgbClr val="FF0000"/>
                </a:solidFill>
                <a:effectLst>
                  <a:outerShdw blurRad="38100" dist="38100" dir="2700000" algn="tl">
                    <a:srgbClr val="000000"/>
                  </a:outerShdw>
                </a:effectLst>
              </a:rPr>
              <a:t>thành</a:t>
            </a:r>
            <a:r>
              <a:rPr lang="en-US" sz="2800" b="1" dirty="0" smtClean="0">
                <a:solidFill>
                  <a:srgbClr val="FF0000"/>
                </a:solidFill>
                <a:effectLst>
                  <a:outerShdw blurRad="38100" dist="38100" dir="2700000" algn="tl">
                    <a:srgbClr val="000000"/>
                  </a:outerShdw>
                </a:effectLst>
              </a:rPr>
              <a:t> </a:t>
            </a:r>
            <a:r>
              <a:rPr lang="en-US" sz="2800" b="1" dirty="0" err="1" smtClean="0">
                <a:solidFill>
                  <a:srgbClr val="FF0000"/>
                </a:solidFill>
                <a:effectLst>
                  <a:outerShdw blurRad="38100" dist="38100" dir="2700000" algn="tl">
                    <a:srgbClr val="000000"/>
                  </a:outerShdw>
                </a:effectLst>
              </a:rPr>
              <a:t>một</a:t>
            </a:r>
            <a:r>
              <a:rPr lang="en-US" sz="2800" b="1" dirty="0" smtClean="0">
                <a:solidFill>
                  <a:srgbClr val="FF0000"/>
                </a:solidFill>
                <a:effectLst>
                  <a:outerShdw blurRad="38100" dist="38100" dir="2700000" algn="tl">
                    <a:srgbClr val="000000"/>
                  </a:outerShdw>
                </a:effectLst>
              </a:rPr>
              <a:t> </a:t>
            </a:r>
            <a:r>
              <a:rPr lang="en-US" sz="2800" b="1" dirty="0" err="1" smtClean="0">
                <a:solidFill>
                  <a:srgbClr val="FF0000"/>
                </a:solidFill>
                <a:effectLst>
                  <a:outerShdw blurRad="38100" dist="38100" dir="2700000" algn="tl">
                    <a:srgbClr val="000000"/>
                  </a:outerShdw>
                </a:effectLst>
              </a:rPr>
              <a:t>bức</a:t>
            </a:r>
            <a:r>
              <a:rPr lang="en-US" sz="2800" b="1" dirty="0" smtClean="0">
                <a:solidFill>
                  <a:srgbClr val="FF0000"/>
                </a:solidFill>
                <a:effectLst>
                  <a:outerShdw blurRad="38100" dist="38100" dir="2700000" algn="tl">
                    <a:srgbClr val="000000"/>
                  </a:outerShdw>
                </a:effectLst>
              </a:rPr>
              <a:t> t</a:t>
            </a:r>
            <a:r>
              <a:rPr lang="vi-VN" sz="2800" b="1" dirty="0" smtClean="0">
                <a:solidFill>
                  <a:srgbClr val="FF0000"/>
                </a:solidFill>
                <a:effectLst>
                  <a:outerShdw blurRad="38100" dist="38100" dir="2700000" algn="tl">
                    <a:srgbClr val="000000"/>
                  </a:outerShdw>
                </a:effectLst>
              </a:rPr>
              <a:t>ư</a:t>
            </a:r>
            <a:r>
              <a:rPr lang="en-US" sz="2800" b="1" dirty="0" err="1" smtClean="0">
                <a:solidFill>
                  <a:srgbClr val="FF0000"/>
                </a:solidFill>
                <a:effectLst>
                  <a:outerShdw blurRad="38100" dist="38100" dir="2700000" algn="tl">
                    <a:srgbClr val="000000"/>
                  </a:outerShdw>
                </a:effectLst>
              </a:rPr>
              <a:t>ờng</a:t>
            </a:r>
            <a:r>
              <a:rPr lang="en-US" sz="2800" b="1" dirty="0" smtClean="0">
                <a:solidFill>
                  <a:srgbClr val="FF0000"/>
                </a:solidFill>
                <a:effectLst>
                  <a:outerShdw blurRad="38100" dist="38100" dir="2700000" algn="tl">
                    <a:srgbClr val="000000"/>
                  </a:outerShdw>
                </a:effectLst>
              </a:rPr>
              <a:t> </a:t>
            </a:r>
            <a:r>
              <a:rPr lang="en-US" sz="2800" b="1" dirty="0" err="1" smtClean="0">
                <a:solidFill>
                  <a:srgbClr val="FF0000"/>
                </a:solidFill>
                <a:effectLst>
                  <a:outerShdw blurRad="38100" dist="38100" dir="2700000" algn="tl">
                    <a:srgbClr val="000000"/>
                  </a:outerShdw>
                </a:effectLst>
              </a:rPr>
              <a:t>chắn</a:t>
            </a:r>
            <a:r>
              <a:rPr lang="en-US" sz="2800" b="1" dirty="0" smtClean="0">
                <a:solidFill>
                  <a:srgbClr val="FF0000"/>
                </a:solidFill>
                <a:effectLst>
                  <a:outerShdw blurRad="38100" dist="38100" dir="2700000" algn="tl">
                    <a:srgbClr val="000000"/>
                  </a:outerShdw>
                </a:effectLst>
              </a:rPr>
              <a:t> </a:t>
            </a:r>
            <a:r>
              <a:rPr lang="en-US" sz="2800" b="1" dirty="0" err="1" smtClean="0">
                <a:solidFill>
                  <a:srgbClr val="FF0000"/>
                </a:solidFill>
                <a:effectLst>
                  <a:outerShdw blurRad="38100" dist="38100" dir="2700000" algn="tl">
                    <a:srgbClr val="000000"/>
                  </a:outerShdw>
                </a:effectLst>
              </a:rPr>
              <a:t>gió</a:t>
            </a:r>
            <a:r>
              <a:rPr lang="en-US" sz="2800" b="1" dirty="0" smtClean="0">
                <a:solidFill>
                  <a:srgbClr val="FF0000"/>
                </a:solidFill>
                <a:effectLst>
                  <a:outerShdw blurRad="38100" dist="38100" dir="2700000" algn="tl">
                    <a:srgbClr val="000000"/>
                  </a:outerShdw>
                </a:effectLst>
              </a:rPr>
              <a:t>.</a:t>
            </a:r>
            <a:r>
              <a:rPr lang="en-US" sz="2800" b="1" dirty="0" smtClean="0">
                <a:effectLst>
                  <a:outerShdw blurRad="38100" dist="38100" dir="2700000" algn="tl">
                    <a:srgbClr val="FFFFFF"/>
                  </a:outerShdw>
                </a:effectLst>
              </a:rPr>
              <a:t> </a:t>
            </a:r>
          </a:p>
          <a:p>
            <a:pPr eaLnBrk="1" hangingPunct="1">
              <a:defRPr/>
            </a:pPr>
            <a:r>
              <a:rPr lang="en-US" sz="2800" b="1" dirty="0" err="1" smtClean="0">
                <a:effectLst>
                  <a:outerShdw blurRad="38100" dist="38100" dir="2700000" algn="tl">
                    <a:srgbClr val="FFFFFF"/>
                  </a:outerShdw>
                </a:effectLst>
              </a:rPr>
              <a:t>Khi</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gió</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mùa</a:t>
            </a:r>
            <a:r>
              <a:rPr lang="en-US" sz="2800" b="1" dirty="0" smtClean="0">
                <a:effectLst>
                  <a:outerShdw blurRad="38100" dist="38100" dir="2700000" algn="tl">
                    <a:srgbClr val="FFFFFF"/>
                  </a:outerShdw>
                </a:effectLst>
              </a:rPr>
              <a:t> </a:t>
            </a:r>
            <a:r>
              <a:rPr lang="vi-VN" sz="2800" b="1" dirty="0" smtClean="0">
                <a:effectLst>
                  <a:outerShdw blurRad="38100" dist="38100" dir="2700000" algn="tl">
                    <a:srgbClr val="FFFFFF"/>
                  </a:outerShdw>
                </a:effectLst>
              </a:rPr>
              <a:t>đ</a:t>
            </a:r>
            <a:r>
              <a:rPr lang="en-US" sz="2800" b="1" dirty="0" err="1" smtClean="0">
                <a:effectLst>
                  <a:outerShdw blurRad="38100" dist="38100" dir="2700000" algn="tl">
                    <a:srgbClr val="FFFFFF"/>
                  </a:outerShdw>
                </a:effectLst>
              </a:rPr>
              <a:t>ông</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bắc</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thổi</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tới</a:t>
            </a:r>
            <a:r>
              <a:rPr lang="en-US" sz="2800" b="1" dirty="0" smtClean="0">
                <a:effectLst>
                  <a:outerShdw blurRad="38100" dist="38100" dir="2700000" algn="tl">
                    <a:srgbClr val="FFFFFF"/>
                  </a:outerShdw>
                </a:effectLst>
              </a:rPr>
              <a:t> </a:t>
            </a:r>
            <a:r>
              <a:rPr lang="vi-VN" sz="2800" b="1" dirty="0" smtClean="0">
                <a:effectLst>
                  <a:outerShdw blurRad="38100" dist="38100" dir="2700000" algn="tl">
                    <a:srgbClr val="FFFFFF"/>
                  </a:outerShdw>
                </a:effectLst>
              </a:rPr>
              <a:t>đ</a:t>
            </a:r>
            <a:r>
              <a:rPr lang="en-US" sz="2800" b="1" dirty="0" err="1" smtClean="0">
                <a:effectLst>
                  <a:outerShdw blurRad="38100" dist="38100" dir="2700000" algn="tl">
                    <a:srgbClr val="FFFFFF"/>
                  </a:outerShdw>
                </a:effectLst>
              </a:rPr>
              <a:t>ây</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ít</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khi</a:t>
            </a:r>
            <a:r>
              <a:rPr lang="en-US" sz="2800" b="1" dirty="0" smtClean="0">
                <a:effectLst>
                  <a:outerShdw blurRad="38100" dist="38100" dir="2700000" algn="tl">
                    <a:srgbClr val="FFFFFF"/>
                  </a:outerShdw>
                </a:effectLst>
              </a:rPr>
              <a:t> v</a:t>
            </a:r>
            <a:r>
              <a:rPr lang="vi-VN" sz="2800" b="1" dirty="0" smtClean="0">
                <a:effectLst>
                  <a:outerShdw blurRad="38100" dist="38100" dir="2700000" algn="tl">
                    <a:srgbClr val="FFFFFF"/>
                  </a:outerShdw>
                </a:effectLst>
              </a:rPr>
              <a:t>ư</a:t>
            </a:r>
            <a:r>
              <a:rPr lang="en-US" sz="2800" b="1" dirty="0" err="1" smtClean="0">
                <a:effectLst>
                  <a:outerShdw blurRad="38100" dist="38100" dir="2700000" algn="tl">
                    <a:srgbClr val="FFFFFF"/>
                  </a:outerShdw>
                </a:effectLst>
              </a:rPr>
              <a:t>ợt</a:t>
            </a:r>
            <a:r>
              <a:rPr lang="en-US" sz="2800" b="1" dirty="0" smtClean="0">
                <a:effectLst>
                  <a:outerShdw blurRad="38100" dist="38100" dir="2700000" algn="tl">
                    <a:srgbClr val="FFFFFF"/>
                  </a:outerShdw>
                </a:effectLst>
              </a:rPr>
              <a:t> qua </a:t>
            </a:r>
            <a:r>
              <a:rPr lang="vi-VN" sz="2800" b="1" dirty="0" smtClean="0">
                <a:effectLst>
                  <a:outerShdw blurRad="38100" dist="38100" dir="2700000" algn="tl">
                    <a:srgbClr val="FFFFFF"/>
                  </a:outerShdw>
                </a:effectLst>
              </a:rPr>
              <a:t>đư</a:t>
            </a:r>
            <a:r>
              <a:rPr lang="en-US" sz="2800" b="1" dirty="0" err="1" smtClean="0">
                <a:effectLst>
                  <a:outerShdw blurRad="38100" dist="38100" dir="2700000" algn="tl">
                    <a:srgbClr val="FFFFFF"/>
                  </a:outerShdw>
                </a:effectLst>
              </a:rPr>
              <a:t>ợc</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dãy</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núi</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này</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Vì</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vậy</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phía</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bắc</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của</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núi</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miền</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Bắc</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có</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mùa</a:t>
            </a:r>
            <a:r>
              <a:rPr lang="en-US" sz="2800" b="1" dirty="0" smtClean="0">
                <a:effectLst>
                  <a:outerShdw blurRad="38100" dist="38100" dir="2700000" algn="tl">
                    <a:srgbClr val="FFFFFF"/>
                  </a:outerShdw>
                </a:effectLst>
              </a:rPr>
              <a:t> </a:t>
            </a:r>
            <a:r>
              <a:rPr lang="vi-VN" sz="2800" b="1" dirty="0" smtClean="0">
                <a:effectLst>
                  <a:outerShdw blurRad="38100" dist="38100" dir="2700000" algn="tl">
                    <a:srgbClr val="FFFFFF"/>
                  </a:outerShdw>
                </a:effectLst>
              </a:rPr>
              <a:t>đ</a:t>
            </a:r>
            <a:r>
              <a:rPr lang="en-US" sz="2800" b="1" dirty="0" err="1" smtClean="0">
                <a:effectLst>
                  <a:outerShdw blurRad="38100" dist="38100" dir="2700000" algn="tl">
                    <a:srgbClr val="FFFFFF"/>
                  </a:outerShdw>
                </a:effectLst>
              </a:rPr>
              <a:t>ông</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lạnh</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còn</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phía</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nam</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của</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dãy</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Bạch</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Mã</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miền</a:t>
            </a:r>
            <a:r>
              <a:rPr lang="en-US" sz="2800" b="1" dirty="0" smtClean="0">
                <a:effectLst>
                  <a:outerShdw blurRad="38100" dist="38100" dir="2700000" algn="tl">
                    <a:srgbClr val="FFFFFF"/>
                  </a:outerShdw>
                </a:effectLst>
              </a:rPr>
              <a:t> Nam) </a:t>
            </a:r>
            <a:r>
              <a:rPr lang="en-US" sz="2800" b="1" dirty="0" err="1" smtClean="0">
                <a:effectLst>
                  <a:outerShdw blurRad="38100" dist="38100" dir="2700000" algn="tl">
                    <a:srgbClr val="FFFFFF"/>
                  </a:outerShdw>
                </a:effectLst>
              </a:rPr>
              <a:t>lại</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nóng</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quanh</a:t>
            </a:r>
            <a:r>
              <a:rPr lang="en-US" sz="2800" b="1" dirty="0" smtClean="0">
                <a:effectLst>
                  <a:outerShdw blurRad="38100" dist="38100" dir="2700000" algn="tl">
                    <a:srgbClr val="FFFFFF"/>
                  </a:outerShdw>
                </a:effectLst>
              </a:rPr>
              <a:t> n</a:t>
            </a:r>
            <a:r>
              <a:rPr lang="vi-VN" sz="2800" b="1" dirty="0" smtClean="0">
                <a:effectLst>
                  <a:outerShdw blurRad="38100" dist="38100" dir="2700000" algn="tl">
                    <a:srgbClr val="FFFFFF"/>
                  </a:outerShdw>
                </a:effectLst>
              </a:rPr>
              <a:t>ă</a:t>
            </a:r>
            <a:r>
              <a:rPr lang="en-US" sz="2800" b="1" dirty="0" smtClean="0">
                <a:effectLst>
                  <a:outerShdw blurRad="38100" dist="38100" dir="2700000" algn="tl">
                    <a:srgbClr val="FFFFFF"/>
                  </a:outerShdw>
                </a:effectLst>
              </a:rPr>
              <a:t>m. </a:t>
            </a:r>
            <a:r>
              <a:rPr lang="en-US" sz="2800" b="1" dirty="0" err="1" smtClean="0">
                <a:effectLst>
                  <a:outerShdw blurRad="38100" dist="38100" dir="2700000" algn="tl">
                    <a:srgbClr val="FFFFFF"/>
                  </a:outerShdw>
                </a:effectLst>
              </a:rPr>
              <a:t>Cũng</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vì</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thế</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dãy</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núi</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này</a:t>
            </a:r>
            <a:r>
              <a:rPr lang="en-US" sz="2800" b="1" dirty="0" smtClean="0">
                <a:effectLst>
                  <a:outerShdw blurRad="38100" dist="38100" dir="2700000" algn="tl">
                    <a:srgbClr val="FFFFFF"/>
                  </a:outerShdw>
                </a:effectLst>
              </a:rPr>
              <a:t> </a:t>
            </a:r>
            <a:r>
              <a:rPr lang="vi-VN" sz="2800" b="1" dirty="0" smtClean="0">
                <a:effectLst>
                  <a:outerShdw blurRad="38100" dist="38100" dir="2700000" algn="tl">
                    <a:srgbClr val="FFFFFF"/>
                  </a:outerShdw>
                </a:effectLst>
              </a:rPr>
              <a:t>đư</a:t>
            </a:r>
            <a:r>
              <a:rPr lang="en-US" sz="2800" b="1" dirty="0" err="1" smtClean="0">
                <a:effectLst>
                  <a:outerShdw blurRad="38100" dist="38100" dir="2700000" algn="tl">
                    <a:srgbClr val="FFFFFF"/>
                  </a:outerShdw>
                </a:effectLst>
              </a:rPr>
              <a:t>ợc</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coi</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là</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ranh</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giới</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khí</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hậu</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giữa</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hai</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miền</a:t>
            </a:r>
            <a:r>
              <a:rPr lang="en-US" sz="2800" b="1" dirty="0" smtClean="0">
                <a:effectLst>
                  <a:outerShdw blurRad="38100" dist="38100" dir="2700000" algn="tl">
                    <a:srgbClr val="FFFFFF"/>
                  </a:outerShdw>
                </a:effectLst>
              </a:rPr>
              <a:t> </a:t>
            </a:r>
            <a:r>
              <a:rPr lang="en-US" sz="2800" b="1" dirty="0" err="1" smtClean="0">
                <a:effectLst>
                  <a:outerShdw blurRad="38100" dist="38100" dir="2700000" algn="tl">
                    <a:srgbClr val="FFFFFF"/>
                  </a:outerShdw>
                </a:effectLst>
              </a:rPr>
              <a:t>Bắc</a:t>
            </a:r>
            <a:r>
              <a:rPr lang="en-US" sz="2800" b="1" dirty="0" smtClean="0">
                <a:effectLst>
                  <a:outerShdw blurRad="38100" dist="38100" dir="2700000" algn="tl">
                    <a:srgbClr val="FFFFFF"/>
                  </a:outerShdw>
                </a:effectLst>
              </a:rPr>
              <a:t> - Nam n</a:t>
            </a:r>
            <a:r>
              <a:rPr lang="vi-VN" sz="2800" b="1" dirty="0" smtClean="0">
                <a:effectLst>
                  <a:outerShdw blurRad="38100" dist="38100" dir="2700000" algn="tl">
                    <a:srgbClr val="FFFFFF"/>
                  </a:outerShdw>
                </a:effectLst>
              </a:rPr>
              <a:t>ư</a:t>
            </a:r>
            <a:r>
              <a:rPr lang="en-US" sz="2800" b="1" dirty="0" err="1" smtClean="0">
                <a:effectLst>
                  <a:outerShdw blurRad="38100" dist="38100" dir="2700000" algn="tl">
                    <a:srgbClr val="FFFFFF"/>
                  </a:outerShdw>
                </a:effectLst>
              </a:rPr>
              <a:t>ớc</a:t>
            </a:r>
            <a:r>
              <a:rPr lang="en-US" sz="2800" b="1" dirty="0" smtClean="0">
                <a:effectLst>
                  <a:outerShdw blurRad="38100" dist="38100" dir="2700000" algn="tl">
                    <a:srgbClr val="FFFFFF"/>
                  </a:outerShdw>
                </a:effectLst>
              </a:rPr>
              <a:t> ta.</a:t>
            </a:r>
          </a:p>
          <a:p>
            <a:pPr eaLnBrk="1" hangingPunct="1">
              <a:defRPr/>
            </a:pPr>
            <a:r>
              <a:rPr lang="en-US" sz="2800" b="1" i="1" dirty="0" err="1" smtClean="0">
                <a:solidFill>
                  <a:srgbClr val="FF0000"/>
                </a:solidFill>
                <a:effectLst>
                  <a:outerShdw blurRad="38100" dist="38100" dir="2700000" algn="tl">
                    <a:srgbClr val="000000"/>
                  </a:outerShdw>
                </a:effectLst>
              </a:rPr>
              <a:t>Khí</a:t>
            </a:r>
            <a:r>
              <a:rPr lang="en-US" sz="2800" b="1" i="1" dirty="0" smtClean="0">
                <a:solidFill>
                  <a:srgbClr val="FF0000"/>
                </a:solidFill>
                <a:effectLst>
                  <a:outerShdw blurRad="38100" dist="38100" dir="2700000" algn="tl">
                    <a:srgbClr val="000000"/>
                  </a:outerShdw>
                </a:effectLst>
              </a:rPr>
              <a:t> </a:t>
            </a:r>
            <a:r>
              <a:rPr lang="en-US" sz="2800" b="1" i="1" dirty="0" err="1" smtClean="0">
                <a:solidFill>
                  <a:srgbClr val="FF0000"/>
                </a:solidFill>
                <a:effectLst>
                  <a:outerShdw blurRad="38100" dist="38100" dir="2700000" algn="tl">
                    <a:srgbClr val="000000"/>
                  </a:outerShdw>
                </a:effectLst>
              </a:rPr>
              <a:t>hậu</a:t>
            </a:r>
            <a:r>
              <a:rPr lang="en-US" sz="2800" b="1" i="1" dirty="0" smtClean="0">
                <a:solidFill>
                  <a:srgbClr val="FF0000"/>
                </a:solidFill>
                <a:effectLst>
                  <a:outerShdw blurRad="38100" dist="38100" dir="2700000" algn="tl">
                    <a:srgbClr val="000000"/>
                  </a:outerShdw>
                </a:effectLst>
              </a:rPr>
              <a:t> n</a:t>
            </a:r>
            <a:r>
              <a:rPr lang="vi-VN" sz="2800" b="1" i="1" dirty="0" smtClean="0">
                <a:solidFill>
                  <a:srgbClr val="FF0000"/>
                </a:solidFill>
                <a:effectLst>
                  <a:outerShdw blurRad="38100" dist="38100" dir="2700000" algn="tl">
                    <a:srgbClr val="000000"/>
                  </a:outerShdw>
                </a:effectLst>
              </a:rPr>
              <a:t>ư</a:t>
            </a:r>
            <a:r>
              <a:rPr lang="en-US" sz="2800" b="1" i="1" dirty="0" err="1" smtClean="0">
                <a:solidFill>
                  <a:srgbClr val="FF0000"/>
                </a:solidFill>
                <a:effectLst>
                  <a:outerShdw blurRad="38100" dist="38100" dir="2700000" algn="tl">
                    <a:srgbClr val="000000"/>
                  </a:outerShdw>
                </a:effectLst>
              </a:rPr>
              <a:t>ớc</a:t>
            </a:r>
            <a:r>
              <a:rPr lang="en-US" sz="2800" b="1" i="1" dirty="0" smtClean="0">
                <a:solidFill>
                  <a:srgbClr val="FF0000"/>
                </a:solidFill>
                <a:effectLst>
                  <a:outerShdw blurRad="38100" dist="38100" dir="2700000" algn="tl">
                    <a:srgbClr val="000000"/>
                  </a:outerShdw>
                </a:effectLst>
              </a:rPr>
              <a:t> ta </a:t>
            </a:r>
            <a:r>
              <a:rPr lang="en-US" sz="2800" b="1" i="1" dirty="0" err="1" smtClean="0">
                <a:solidFill>
                  <a:srgbClr val="FF0000"/>
                </a:solidFill>
                <a:effectLst>
                  <a:outerShdw blurRad="38100" dist="38100" dir="2700000" algn="tl">
                    <a:srgbClr val="000000"/>
                  </a:outerShdw>
                </a:effectLst>
              </a:rPr>
              <a:t>có</a:t>
            </a:r>
            <a:r>
              <a:rPr lang="en-US" sz="2800" b="1" i="1" dirty="0" smtClean="0">
                <a:solidFill>
                  <a:srgbClr val="FF0000"/>
                </a:solidFill>
                <a:effectLst>
                  <a:outerShdw blurRad="38100" dist="38100" dir="2700000" algn="tl">
                    <a:srgbClr val="000000"/>
                  </a:outerShdw>
                </a:effectLst>
              </a:rPr>
              <a:t> </a:t>
            </a:r>
            <a:r>
              <a:rPr lang="en-US" sz="2800" b="1" i="1" dirty="0" err="1" smtClean="0">
                <a:solidFill>
                  <a:srgbClr val="FF0000"/>
                </a:solidFill>
                <a:effectLst>
                  <a:outerShdw blurRad="38100" dist="38100" dir="2700000" algn="tl">
                    <a:srgbClr val="000000"/>
                  </a:outerShdw>
                </a:effectLst>
              </a:rPr>
              <a:t>sự</a:t>
            </a:r>
            <a:r>
              <a:rPr lang="en-US" sz="2800" b="1" i="1" dirty="0" smtClean="0">
                <a:solidFill>
                  <a:srgbClr val="FF0000"/>
                </a:solidFill>
                <a:effectLst>
                  <a:outerShdw blurRad="38100" dist="38100" dir="2700000" algn="tl">
                    <a:srgbClr val="000000"/>
                  </a:outerShdw>
                </a:effectLst>
              </a:rPr>
              <a:t> </a:t>
            </a:r>
            <a:r>
              <a:rPr lang="en-US" sz="2800" b="1" i="1" dirty="0" err="1" smtClean="0">
                <a:solidFill>
                  <a:srgbClr val="FF0000"/>
                </a:solidFill>
                <a:effectLst>
                  <a:outerShdw blurRad="38100" dist="38100" dir="2700000" algn="tl">
                    <a:srgbClr val="000000"/>
                  </a:outerShdw>
                </a:effectLst>
              </a:rPr>
              <a:t>khác</a:t>
            </a:r>
            <a:r>
              <a:rPr lang="en-US" sz="2800" b="1" i="1" dirty="0" smtClean="0">
                <a:solidFill>
                  <a:srgbClr val="FF0000"/>
                </a:solidFill>
                <a:effectLst>
                  <a:outerShdw blurRad="38100" dist="38100" dir="2700000" algn="tl">
                    <a:srgbClr val="000000"/>
                  </a:outerShdw>
                </a:effectLst>
              </a:rPr>
              <a:t> </a:t>
            </a:r>
            <a:r>
              <a:rPr lang="en-US" sz="2800" b="1" i="1" dirty="0" err="1" smtClean="0">
                <a:solidFill>
                  <a:srgbClr val="FF0000"/>
                </a:solidFill>
                <a:effectLst>
                  <a:outerShdw blurRad="38100" dist="38100" dir="2700000" algn="tl">
                    <a:srgbClr val="000000"/>
                  </a:outerShdw>
                </a:effectLst>
              </a:rPr>
              <a:t>biệt</a:t>
            </a:r>
            <a:r>
              <a:rPr lang="en-US" sz="2800" b="1" i="1" dirty="0" smtClean="0">
                <a:solidFill>
                  <a:srgbClr val="FF0000"/>
                </a:solidFill>
                <a:effectLst>
                  <a:outerShdw blurRad="38100" dist="38100" dir="2700000" algn="tl">
                    <a:srgbClr val="000000"/>
                  </a:outerShdw>
                </a:effectLst>
              </a:rPr>
              <a:t> </a:t>
            </a:r>
            <a:r>
              <a:rPr lang="en-US" sz="2800" b="1" i="1" dirty="0" err="1" smtClean="0">
                <a:solidFill>
                  <a:srgbClr val="FF0000"/>
                </a:solidFill>
                <a:effectLst>
                  <a:outerShdw blurRad="38100" dist="38100" dir="2700000" algn="tl">
                    <a:srgbClr val="000000"/>
                  </a:outerShdw>
                </a:effectLst>
              </a:rPr>
              <a:t>giữa</a:t>
            </a:r>
            <a:r>
              <a:rPr lang="en-US" sz="2800" b="1" i="1" dirty="0" smtClean="0">
                <a:solidFill>
                  <a:srgbClr val="FF0000"/>
                </a:solidFill>
                <a:effectLst>
                  <a:outerShdw blurRad="38100" dist="38100" dir="2700000" algn="tl">
                    <a:srgbClr val="000000"/>
                  </a:outerShdw>
                </a:effectLst>
              </a:rPr>
              <a:t> </a:t>
            </a:r>
            <a:r>
              <a:rPr lang="en-US" sz="2800" b="1" i="1" dirty="0" err="1" smtClean="0">
                <a:solidFill>
                  <a:srgbClr val="FF0000"/>
                </a:solidFill>
                <a:effectLst>
                  <a:outerShdw blurRad="38100" dist="38100" dir="2700000" algn="tl">
                    <a:srgbClr val="000000"/>
                  </a:outerShdw>
                </a:effectLst>
              </a:rPr>
              <a:t>miền</a:t>
            </a:r>
            <a:r>
              <a:rPr lang="en-US" sz="2800" b="1" i="1" dirty="0" smtClean="0">
                <a:solidFill>
                  <a:srgbClr val="FF0000"/>
                </a:solidFill>
                <a:effectLst>
                  <a:outerShdw blurRad="38100" dist="38100" dir="2700000" algn="tl">
                    <a:srgbClr val="000000"/>
                  </a:outerShdw>
                </a:effectLst>
              </a:rPr>
              <a:t> </a:t>
            </a:r>
            <a:r>
              <a:rPr lang="en-US" sz="2800" b="1" i="1" dirty="0" err="1" smtClean="0">
                <a:solidFill>
                  <a:srgbClr val="FF0000"/>
                </a:solidFill>
                <a:effectLst>
                  <a:outerShdw blurRad="38100" dist="38100" dir="2700000" algn="tl">
                    <a:srgbClr val="000000"/>
                  </a:outerShdw>
                </a:effectLst>
              </a:rPr>
              <a:t>Bắc</a:t>
            </a:r>
            <a:r>
              <a:rPr lang="en-US" sz="2800" b="1" i="1" dirty="0" smtClean="0">
                <a:solidFill>
                  <a:srgbClr val="FF0000"/>
                </a:solidFill>
                <a:effectLst>
                  <a:outerShdw blurRad="38100" dist="38100" dir="2700000" algn="tl">
                    <a:srgbClr val="000000"/>
                  </a:outerShdw>
                </a:effectLst>
              </a:rPr>
              <a:t> </a:t>
            </a:r>
            <a:r>
              <a:rPr lang="en-US" sz="2800" b="1" i="1" dirty="0" err="1" smtClean="0">
                <a:solidFill>
                  <a:srgbClr val="FF0000"/>
                </a:solidFill>
                <a:effectLst>
                  <a:outerShdw blurRad="38100" dist="38100" dir="2700000" algn="tl">
                    <a:srgbClr val="000000"/>
                  </a:outerShdw>
                </a:effectLst>
              </a:rPr>
              <a:t>và</a:t>
            </a:r>
            <a:r>
              <a:rPr lang="en-US" sz="2800" b="1" i="1" dirty="0" smtClean="0">
                <a:solidFill>
                  <a:srgbClr val="FF0000"/>
                </a:solidFill>
                <a:effectLst>
                  <a:outerShdw blurRad="38100" dist="38100" dir="2700000" algn="tl">
                    <a:srgbClr val="000000"/>
                  </a:outerShdw>
                </a:effectLst>
              </a:rPr>
              <a:t> </a:t>
            </a:r>
            <a:r>
              <a:rPr lang="en-US" sz="2800" b="1" i="1" dirty="0" err="1" smtClean="0">
                <a:solidFill>
                  <a:srgbClr val="FF0000"/>
                </a:solidFill>
                <a:effectLst>
                  <a:outerShdw blurRad="38100" dist="38100" dir="2700000" algn="tl">
                    <a:srgbClr val="000000"/>
                  </a:outerShdw>
                </a:effectLst>
              </a:rPr>
              <a:t>Miền</a:t>
            </a:r>
            <a:r>
              <a:rPr lang="en-US" sz="2800" b="1" i="1" dirty="0" smtClean="0">
                <a:solidFill>
                  <a:srgbClr val="FF0000"/>
                </a:solidFill>
                <a:effectLst>
                  <a:outerShdw blurRad="38100" dist="38100" dir="2700000" algn="tl">
                    <a:srgbClr val="000000"/>
                  </a:outerShdw>
                </a:effectLst>
              </a:rPr>
              <a:t> Nam. </a:t>
            </a:r>
            <a:r>
              <a:rPr lang="en-US" sz="2800" b="1" i="1" dirty="0" err="1" smtClean="0">
                <a:solidFill>
                  <a:srgbClr val="FF0000"/>
                </a:solidFill>
                <a:effectLst>
                  <a:outerShdw blurRad="38100" dist="38100" dir="2700000" algn="tl">
                    <a:srgbClr val="000000"/>
                  </a:outerShdw>
                </a:effectLst>
              </a:rPr>
              <a:t>Miền</a:t>
            </a:r>
            <a:r>
              <a:rPr lang="en-US" sz="2800" b="1" i="1" dirty="0" smtClean="0">
                <a:solidFill>
                  <a:srgbClr val="FF0000"/>
                </a:solidFill>
                <a:effectLst>
                  <a:outerShdw blurRad="38100" dist="38100" dir="2700000" algn="tl">
                    <a:srgbClr val="000000"/>
                  </a:outerShdw>
                </a:effectLst>
              </a:rPr>
              <a:t> </a:t>
            </a:r>
            <a:r>
              <a:rPr lang="en-US" sz="2800" b="1" i="1" dirty="0" err="1" smtClean="0">
                <a:solidFill>
                  <a:srgbClr val="FF0000"/>
                </a:solidFill>
                <a:effectLst>
                  <a:outerShdw blurRad="38100" dist="38100" dir="2700000" algn="tl">
                    <a:srgbClr val="000000"/>
                  </a:outerShdw>
                </a:effectLst>
              </a:rPr>
              <a:t>Bắc</a:t>
            </a:r>
            <a:r>
              <a:rPr lang="en-US" sz="2800" b="1" i="1" dirty="0" smtClean="0">
                <a:solidFill>
                  <a:srgbClr val="FF0000"/>
                </a:solidFill>
                <a:effectLst>
                  <a:outerShdw blurRad="38100" dist="38100" dir="2700000" algn="tl">
                    <a:srgbClr val="000000"/>
                  </a:outerShdw>
                </a:effectLst>
              </a:rPr>
              <a:t> </a:t>
            </a:r>
            <a:r>
              <a:rPr lang="en-US" sz="2800" b="1" i="1" dirty="0" err="1" smtClean="0">
                <a:solidFill>
                  <a:srgbClr val="FF0000"/>
                </a:solidFill>
                <a:effectLst>
                  <a:outerShdw blurRad="38100" dist="38100" dir="2700000" algn="tl">
                    <a:srgbClr val="000000"/>
                  </a:outerShdw>
                </a:effectLst>
              </a:rPr>
              <a:t>có</a:t>
            </a:r>
            <a:r>
              <a:rPr lang="en-US" sz="2800" b="1" i="1" dirty="0" smtClean="0">
                <a:solidFill>
                  <a:srgbClr val="FF0000"/>
                </a:solidFill>
                <a:effectLst>
                  <a:outerShdw blurRad="38100" dist="38100" dir="2700000" algn="tl">
                    <a:srgbClr val="000000"/>
                  </a:outerShdw>
                </a:effectLst>
              </a:rPr>
              <a:t> </a:t>
            </a:r>
            <a:r>
              <a:rPr lang="en-US" sz="2800" b="1" i="1" dirty="0" err="1" smtClean="0">
                <a:solidFill>
                  <a:srgbClr val="FF0000"/>
                </a:solidFill>
                <a:effectLst>
                  <a:outerShdw blurRad="38100" dist="38100" dir="2700000" algn="tl">
                    <a:srgbClr val="000000"/>
                  </a:outerShdw>
                </a:effectLst>
              </a:rPr>
              <a:t>mùa</a:t>
            </a:r>
            <a:r>
              <a:rPr lang="en-US" sz="2800" b="1" i="1" dirty="0" smtClean="0">
                <a:solidFill>
                  <a:srgbClr val="FF0000"/>
                </a:solidFill>
                <a:effectLst>
                  <a:outerShdw blurRad="38100" dist="38100" dir="2700000" algn="tl">
                    <a:srgbClr val="000000"/>
                  </a:outerShdw>
                </a:effectLst>
              </a:rPr>
              <a:t> </a:t>
            </a:r>
            <a:r>
              <a:rPr lang="vi-VN" sz="2800" b="1" i="1" dirty="0" smtClean="0">
                <a:solidFill>
                  <a:srgbClr val="FF0000"/>
                </a:solidFill>
                <a:effectLst>
                  <a:outerShdw blurRad="38100" dist="38100" dir="2700000" algn="tl">
                    <a:srgbClr val="000000"/>
                  </a:outerShdw>
                </a:effectLst>
              </a:rPr>
              <a:t>đ</a:t>
            </a:r>
            <a:r>
              <a:rPr lang="en-US" sz="2800" b="1" i="1" dirty="0" err="1" smtClean="0">
                <a:solidFill>
                  <a:srgbClr val="FF0000"/>
                </a:solidFill>
                <a:effectLst>
                  <a:outerShdw blurRad="38100" dist="38100" dir="2700000" algn="tl">
                    <a:srgbClr val="000000"/>
                  </a:outerShdw>
                </a:effectLst>
              </a:rPr>
              <a:t>ông</a:t>
            </a:r>
            <a:r>
              <a:rPr lang="en-US" sz="2800" b="1" i="1" dirty="0" smtClean="0">
                <a:solidFill>
                  <a:srgbClr val="FF0000"/>
                </a:solidFill>
                <a:effectLst>
                  <a:outerShdw blurRad="38100" dist="38100" dir="2700000" algn="tl">
                    <a:srgbClr val="000000"/>
                  </a:outerShdw>
                </a:effectLst>
              </a:rPr>
              <a:t> </a:t>
            </a:r>
            <a:r>
              <a:rPr lang="en-US" sz="2800" b="1" i="1" dirty="0" err="1" smtClean="0">
                <a:solidFill>
                  <a:srgbClr val="FF0000"/>
                </a:solidFill>
                <a:effectLst>
                  <a:outerShdw blurRad="38100" dist="38100" dir="2700000" algn="tl">
                    <a:srgbClr val="000000"/>
                  </a:outerShdw>
                </a:effectLst>
              </a:rPr>
              <a:t>lạnh</a:t>
            </a:r>
            <a:r>
              <a:rPr lang="en-US" sz="2800" b="1" i="1" dirty="0" smtClean="0">
                <a:solidFill>
                  <a:srgbClr val="FF0000"/>
                </a:solidFill>
                <a:effectLst>
                  <a:outerShdw blurRad="38100" dist="38100" dir="2700000" algn="tl">
                    <a:srgbClr val="000000"/>
                  </a:outerShdw>
                </a:effectLst>
              </a:rPr>
              <a:t>, m</a:t>
            </a:r>
            <a:r>
              <a:rPr lang="vi-VN" sz="2800" b="1" i="1" dirty="0" smtClean="0">
                <a:solidFill>
                  <a:srgbClr val="FF0000"/>
                </a:solidFill>
                <a:effectLst>
                  <a:outerShdw blurRad="38100" dist="38100" dir="2700000" algn="tl">
                    <a:srgbClr val="000000"/>
                  </a:outerShdw>
                </a:effectLst>
              </a:rPr>
              <a:t>ư</a:t>
            </a:r>
            <a:r>
              <a:rPr lang="en-US" sz="2800" b="1" i="1" dirty="0" smtClean="0">
                <a:solidFill>
                  <a:srgbClr val="FF0000"/>
                </a:solidFill>
                <a:effectLst>
                  <a:outerShdw blurRad="38100" dist="38100" dir="2700000" algn="tl">
                    <a:srgbClr val="000000"/>
                  </a:outerShdw>
                </a:effectLst>
              </a:rPr>
              <a:t>a </a:t>
            </a:r>
            <a:r>
              <a:rPr lang="en-US" sz="2800" b="1" i="1" dirty="0" err="1" smtClean="0">
                <a:solidFill>
                  <a:srgbClr val="FF0000"/>
                </a:solidFill>
                <a:effectLst>
                  <a:outerShdw blurRad="38100" dist="38100" dir="2700000" algn="tl">
                    <a:srgbClr val="000000"/>
                  </a:outerShdw>
                </a:effectLst>
              </a:rPr>
              <a:t>phùn</a:t>
            </a:r>
            <a:r>
              <a:rPr lang="en-US" sz="2800" b="1" i="1" dirty="0" smtClean="0">
                <a:solidFill>
                  <a:srgbClr val="FF0000"/>
                </a:solidFill>
                <a:effectLst>
                  <a:outerShdw blurRad="38100" dist="38100" dir="2700000" algn="tl">
                    <a:srgbClr val="000000"/>
                  </a:outerShdw>
                </a:effectLst>
              </a:rPr>
              <a:t>; </a:t>
            </a:r>
            <a:r>
              <a:rPr lang="en-US" sz="2800" b="1" i="1" dirty="0" err="1" smtClean="0">
                <a:solidFill>
                  <a:srgbClr val="FF0000"/>
                </a:solidFill>
                <a:effectLst>
                  <a:outerShdw blurRad="38100" dist="38100" dir="2700000" algn="tl">
                    <a:srgbClr val="000000"/>
                  </a:outerShdw>
                </a:effectLst>
              </a:rPr>
              <a:t>miền</a:t>
            </a:r>
            <a:r>
              <a:rPr lang="en-US" sz="2800" b="1" i="1" dirty="0" smtClean="0">
                <a:solidFill>
                  <a:srgbClr val="FF0000"/>
                </a:solidFill>
                <a:effectLst>
                  <a:outerShdw blurRad="38100" dist="38100" dir="2700000" algn="tl">
                    <a:srgbClr val="000000"/>
                  </a:outerShdw>
                </a:effectLst>
              </a:rPr>
              <a:t> Nam </a:t>
            </a:r>
            <a:r>
              <a:rPr lang="en-US" sz="2800" b="1" i="1" dirty="0" err="1" smtClean="0">
                <a:solidFill>
                  <a:srgbClr val="FF0000"/>
                </a:solidFill>
                <a:effectLst>
                  <a:outerShdw blurRad="38100" dist="38100" dir="2700000" algn="tl">
                    <a:srgbClr val="000000"/>
                  </a:outerShdw>
                </a:effectLst>
              </a:rPr>
              <a:t>nóng</a:t>
            </a:r>
            <a:r>
              <a:rPr lang="en-US" sz="2800" b="1" i="1" dirty="0" smtClean="0">
                <a:solidFill>
                  <a:srgbClr val="FF0000"/>
                </a:solidFill>
                <a:effectLst>
                  <a:outerShdw blurRad="38100" dist="38100" dir="2700000" algn="tl">
                    <a:srgbClr val="000000"/>
                  </a:outerShdw>
                </a:effectLst>
              </a:rPr>
              <a:t> </a:t>
            </a:r>
            <a:r>
              <a:rPr lang="en-US" sz="2800" b="1" i="1" dirty="0" err="1" smtClean="0">
                <a:solidFill>
                  <a:srgbClr val="FF0000"/>
                </a:solidFill>
                <a:effectLst>
                  <a:outerShdw blurRad="38100" dist="38100" dir="2700000" algn="tl">
                    <a:srgbClr val="000000"/>
                  </a:outerShdw>
                </a:effectLst>
              </a:rPr>
              <a:t>quanh</a:t>
            </a:r>
            <a:r>
              <a:rPr lang="en-US" sz="2800" b="1" i="1" dirty="0" smtClean="0">
                <a:solidFill>
                  <a:srgbClr val="FF0000"/>
                </a:solidFill>
                <a:effectLst>
                  <a:outerShdw blurRad="38100" dist="38100" dir="2700000" algn="tl">
                    <a:srgbClr val="000000"/>
                  </a:outerShdw>
                </a:effectLst>
              </a:rPr>
              <a:t> n</a:t>
            </a:r>
            <a:r>
              <a:rPr lang="vi-VN" sz="2800" b="1" i="1" dirty="0" smtClean="0">
                <a:solidFill>
                  <a:srgbClr val="FF0000"/>
                </a:solidFill>
                <a:effectLst>
                  <a:outerShdw blurRad="38100" dist="38100" dir="2700000" algn="tl">
                    <a:srgbClr val="000000"/>
                  </a:outerShdw>
                </a:effectLst>
              </a:rPr>
              <a:t>ă</a:t>
            </a:r>
            <a:r>
              <a:rPr lang="en-US" sz="2800" b="1" i="1" dirty="0" smtClean="0">
                <a:solidFill>
                  <a:srgbClr val="FF0000"/>
                </a:solidFill>
                <a:effectLst>
                  <a:outerShdw blurRad="38100" dist="38100" dir="2700000" algn="tl">
                    <a:srgbClr val="000000"/>
                  </a:outerShdw>
                </a:effectLst>
              </a:rPr>
              <a:t>m </a:t>
            </a:r>
            <a:r>
              <a:rPr lang="en-US" sz="2800" b="1" i="1" dirty="0" err="1" smtClean="0">
                <a:solidFill>
                  <a:srgbClr val="FF0000"/>
                </a:solidFill>
                <a:effectLst>
                  <a:outerShdw blurRad="38100" dist="38100" dir="2700000" algn="tl">
                    <a:srgbClr val="000000"/>
                  </a:outerShdw>
                </a:effectLst>
              </a:rPr>
              <a:t>với</a:t>
            </a:r>
            <a:r>
              <a:rPr lang="en-US" sz="2800" b="1" i="1" dirty="0" smtClean="0">
                <a:solidFill>
                  <a:srgbClr val="FF0000"/>
                </a:solidFill>
                <a:effectLst>
                  <a:outerShdw blurRad="38100" dist="38100" dir="2700000" algn="tl">
                    <a:srgbClr val="000000"/>
                  </a:outerShdw>
                </a:effectLst>
              </a:rPr>
              <a:t> </a:t>
            </a:r>
            <a:r>
              <a:rPr lang="en-US" sz="2800" b="1" i="1" dirty="0" err="1" smtClean="0">
                <a:solidFill>
                  <a:srgbClr val="FF0000"/>
                </a:solidFill>
                <a:effectLst>
                  <a:outerShdw blurRad="38100" dist="38100" dir="2700000" algn="tl">
                    <a:srgbClr val="000000"/>
                  </a:outerShdw>
                </a:effectLst>
              </a:rPr>
              <a:t>mùa</a:t>
            </a:r>
            <a:r>
              <a:rPr lang="en-US" sz="2800" b="1" i="1" dirty="0" smtClean="0">
                <a:solidFill>
                  <a:srgbClr val="FF0000"/>
                </a:solidFill>
                <a:effectLst>
                  <a:outerShdw blurRad="38100" dist="38100" dir="2700000" algn="tl">
                    <a:srgbClr val="000000"/>
                  </a:outerShdw>
                </a:effectLst>
              </a:rPr>
              <a:t> m</a:t>
            </a:r>
            <a:r>
              <a:rPr lang="vi-VN" sz="2800" b="1" i="1" dirty="0" smtClean="0">
                <a:solidFill>
                  <a:srgbClr val="FF0000"/>
                </a:solidFill>
                <a:effectLst>
                  <a:outerShdw blurRad="38100" dist="38100" dir="2700000" algn="tl">
                    <a:srgbClr val="000000"/>
                  </a:outerShdw>
                </a:effectLst>
              </a:rPr>
              <a:t>ư</a:t>
            </a:r>
            <a:r>
              <a:rPr lang="en-US" sz="2800" b="1" i="1" dirty="0" smtClean="0">
                <a:solidFill>
                  <a:srgbClr val="FF0000"/>
                </a:solidFill>
                <a:effectLst>
                  <a:outerShdw blurRad="38100" dist="38100" dir="2700000" algn="tl">
                    <a:srgbClr val="000000"/>
                  </a:outerShdw>
                </a:effectLst>
              </a:rPr>
              <a:t>a </a:t>
            </a:r>
            <a:r>
              <a:rPr lang="en-US" sz="2800" b="1" i="1" dirty="0" err="1" smtClean="0">
                <a:solidFill>
                  <a:srgbClr val="FF0000"/>
                </a:solidFill>
                <a:effectLst>
                  <a:outerShdw blurRad="38100" dist="38100" dir="2700000" algn="tl">
                    <a:srgbClr val="000000"/>
                  </a:outerShdw>
                </a:effectLst>
              </a:rPr>
              <a:t>và</a:t>
            </a:r>
            <a:r>
              <a:rPr lang="en-US" sz="2800" b="1" i="1" dirty="0" smtClean="0">
                <a:solidFill>
                  <a:srgbClr val="FF0000"/>
                </a:solidFill>
                <a:effectLst>
                  <a:outerShdw blurRad="38100" dist="38100" dir="2700000" algn="tl">
                    <a:srgbClr val="000000"/>
                  </a:outerShdw>
                </a:effectLst>
              </a:rPr>
              <a:t> </a:t>
            </a:r>
            <a:r>
              <a:rPr lang="en-US" sz="2800" b="1" i="1" dirty="0" err="1" smtClean="0">
                <a:solidFill>
                  <a:srgbClr val="FF0000"/>
                </a:solidFill>
                <a:effectLst>
                  <a:outerShdw blurRad="38100" dist="38100" dir="2700000" algn="tl">
                    <a:srgbClr val="000000"/>
                  </a:outerShdw>
                </a:effectLst>
              </a:rPr>
              <a:t>mùa</a:t>
            </a:r>
            <a:r>
              <a:rPr lang="en-US" sz="2800" b="1" i="1" dirty="0" smtClean="0">
                <a:solidFill>
                  <a:srgbClr val="FF0000"/>
                </a:solidFill>
                <a:effectLst>
                  <a:outerShdw blurRad="38100" dist="38100" dir="2700000" algn="tl">
                    <a:srgbClr val="000000"/>
                  </a:outerShdw>
                </a:effectLst>
              </a:rPr>
              <a:t> </a:t>
            </a:r>
            <a:r>
              <a:rPr lang="en-US" sz="2800" b="1" i="1" dirty="0" err="1" smtClean="0">
                <a:solidFill>
                  <a:srgbClr val="FF0000"/>
                </a:solidFill>
                <a:effectLst>
                  <a:outerShdw blurRad="38100" dist="38100" dir="2700000" algn="tl">
                    <a:srgbClr val="000000"/>
                  </a:outerShdw>
                </a:effectLst>
              </a:rPr>
              <a:t>khô</a:t>
            </a:r>
            <a:r>
              <a:rPr lang="en-US" sz="2800" b="1" i="1" dirty="0" smtClean="0">
                <a:solidFill>
                  <a:srgbClr val="FF0000"/>
                </a:solidFill>
                <a:effectLst>
                  <a:outerShdw blurRad="38100" dist="38100" dir="2700000" algn="tl">
                    <a:srgbClr val="000000"/>
                  </a:outerShdw>
                </a:effectLst>
              </a:rPr>
              <a:t> </a:t>
            </a:r>
            <a:r>
              <a:rPr lang="en-US" sz="2800" b="1" i="1" dirty="0" err="1" smtClean="0">
                <a:solidFill>
                  <a:srgbClr val="FF0000"/>
                </a:solidFill>
                <a:effectLst>
                  <a:outerShdw blurRad="38100" dist="38100" dir="2700000" algn="tl">
                    <a:srgbClr val="000000"/>
                  </a:outerShdw>
                </a:effectLst>
              </a:rPr>
              <a:t>rõ</a:t>
            </a:r>
            <a:r>
              <a:rPr lang="en-US" sz="2800" b="1" i="1" dirty="0" smtClean="0">
                <a:solidFill>
                  <a:srgbClr val="FF0000"/>
                </a:solidFill>
                <a:effectLst>
                  <a:outerShdw blurRad="38100" dist="38100" dir="2700000" algn="tl">
                    <a:srgbClr val="000000"/>
                  </a:outerShdw>
                </a:effectLst>
              </a:rPr>
              <a:t> </a:t>
            </a:r>
            <a:r>
              <a:rPr lang="en-US" sz="2800" b="1" i="1" dirty="0" err="1" smtClean="0">
                <a:solidFill>
                  <a:srgbClr val="FF0000"/>
                </a:solidFill>
                <a:effectLst>
                  <a:outerShdw blurRad="38100" dist="38100" dir="2700000" algn="tl">
                    <a:srgbClr val="000000"/>
                  </a:outerShdw>
                </a:effectLst>
              </a:rPr>
              <a:t>rệt</a:t>
            </a:r>
            <a:r>
              <a:rPr lang="en-US" sz="2800" b="1" i="1" dirty="0" smtClean="0">
                <a:solidFill>
                  <a:srgbClr val="FF0000"/>
                </a:solidFill>
                <a:effectLst>
                  <a:outerShdw blurRad="38100" dist="38100" dir="2700000" algn="tl">
                    <a:srgbClr val="000000"/>
                  </a:outerShdw>
                </a:effectLst>
              </a:rPr>
              <a:t>.</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2226">
                                            <p:bg/>
                                          </p:spTgt>
                                        </p:tgtEl>
                                        <p:attrNameLst>
                                          <p:attrName>style.visibility</p:attrName>
                                        </p:attrNameLst>
                                      </p:cBhvr>
                                      <p:to>
                                        <p:strVal val="visible"/>
                                      </p:to>
                                    </p:set>
                                    <p:anim calcmode="discrete" valueType="clr">
                                      <p:cBhvr override="childStyle">
                                        <p:cTn id="7" dur="80"/>
                                        <p:tgtEl>
                                          <p:spTgt spid="52226">
                                            <p:bg/>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2226">
                                            <p:bg/>
                                          </p:spTgt>
                                        </p:tgtEl>
                                        <p:attrNameLst>
                                          <p:attrName>fillcolor</p:attrName>
                                        </p:attrNameLst>
                                      </p:cBhvr>
                                      <p:tavLst>
                                        <p:tav tm="0">
                                          <p:val>
                                            <p:clrVal>
                                              <a:schemeClr val="accent2"/>
                                            </p:clrVal>
                                          </p:val>
                                        </p:tav>
                                        <p:tav tm="50000">
                                          <p:val>
                                            <p:clrVal>
                                              <a:schemeClr val="hlink"/>
                                            </p:clrVal>
                                          </p:val>
                                        </p:tav>
                                      </p:tavLst>
                                    </p:anim>
                                    <p:set>
                                      <p:cBhvr>
                                        <p:cTn id="9" dur="80"/>
                                        <p:tgtEl>
                                          <p:spTgt spid="52226">
                                            <p:bg/>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2226">
                                            <p:txEl>
                                              <p:pRg st="0" end="0"/>
                                            </p:txEl>
                                          </p:spTgt>
                                        </p:tgtEl>
                                        <p:attrNameLst>
                                          <p:attrName>style.visibility</p:attrName>
                                        </p:attrNameLst>
                                      </p:cBhvr>
                                      <p:to>
                                        <p:strVal val="visible"/>
                                      </p:to>
                                    </p:set>
                                    <p:anim calcmode="discrete" valueType="clr">
                                      <p:cBhvr override="childStyle">
                                        <p:cTn id="14" dur="80"/>
                                        <p:tgtEl>
                                          <p:spTgt spid="5222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2226">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2226">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2226">
                                            <p:txEl>
                                              <p:pRg st="1" end="1"/>
                                            </p:txEl>
                                          </p:spTgt>
                                        </p:tgtEl>
                                        <p:attrNameLst>
                                          <p:attrName>style.visibility</p:attrName>
                                        </p:attrNameLst>
                                      </p:cBhvr>
                                      <p:to>
                                        <p:strVal val="visible"/>
                                      </p:to>
                                    </p:set>
                                    <p:anim calcmode="discrete" valueType="clr">
                                      <p:cBhvr override="childStyle">
                                        <p:cTn id="21" dur="80"/>
                                        <p:tgtEl>
                                          <p:spTgt spid="5222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2226">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52226">
                                            <p:txEl>
                                              <p:pRg st="1" end="1"/>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52226">
                                            <p:txEl>
                                              <p:pRg st="2" end="2"/>
                                            </p:txEl>
                                          </p:spTgt>
                                        </p:tgtEl>
                                        <p:attrNameLst>
                                          <p:attrName>style.visibility</p:attrName>
                                        </p:attrNameLst>
                                      </p:cBhvr>
                                      <p:to>
                                        <p:strVal val="visible"/>
                                      </p:to>
                                    </p:set>
                                    <p:anim calcmode="discrete" valueType="clr">
                                      <p:cBhvr override="childStyle">
                                        <p:cTn id="28" dur="80"/>
                                        <p:tgtEl>
                                          <p:spTgt spid="5222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2226">
                                            <p:txEl>
                                              <p:pRg st="2" end="2"/>
                                            </p:txEl>
                                          </p:spTgt>
                                        </p:tgtEl>
                                        <p:attrNameLst>
                                          <p:attrName>fillcolor</p:attrName>
                                        </p:attrNameLst>
                                      </p:cBhvr>
                                      <p:tavLst>
                                        <p:tav tm="0">
                                          <p:val>
                                            <p:clrVal>
                                              <a:schemeClr val="accent2"/>
                                            </p:clrVal>
                                          </p:val>
                                        </p:tav>
                                        <p:tav tm="50000">
                                          <p:val>
                                            <p:clrVal>
                                              <a:schemeClr val="hlink"/>
                                            </p:clrVal>
                                          </p:val>
                                        </p:tav>
                                      </p:tavLst>
                                    </p:anim>
                                    <p:set>
                                      <p:cBhvr>
                                        <p:cTn id="30" dur="80"/>
                                        <p:tgtEl>
                                          <p:spTgt spid="5222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Z089"/>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3251" name="Rectangle 3"/>
          <p:cNvSpPr>
            <a:spLocks noGrp="1" noChangeArrowheads="1"/>
          </p:cNvSpPr>
          <p:nvPr>
            <p:ph type="body" idx="1"/>
          </p:nvPr>
        </p:nvSpPr>
        <p:spPr>
          <a:xfrm>
            <a:off x="457200" y="609600"/>
            <a:ext cx="8229600" cy="1143000"/>
          </a:xfrm>
        </p:spPr>
        <p:txBody>
          <a:bodyPr/>
          <a:lstStyle/>
          <a:p>
            <a:pPr algn="ctr" eaLnBrk="1" hangingPunct="1">
              <a:defRPr/>
            </a:pPr>
            <a:r>
              <a:rPr lang="en-US" sz="4800" b="1" dirty="0" err="1" smtClean="0">
                <a:solidFill>
                  <a:srgbClr val="FFFF66"/>
                </a:solidFill>
                <a:effectLst>
                  <a:outerShdw blurRad="38100" dist="38100" dir="2700000" algn="tl">
                    <a:srgbClr val="C0C0C0"/>
                  </a:outerShdw>
                </a:effectLst>
              </a:rPr>
              <a:t>Khí</a:t>
            </a:r>
            <a:r>
              <a:rPr lang="en-US" sz="4800" b="1" dirty="0" smtClean="0">
                <a:solidFill>
                  <a:srgbClr val="FFFF66"/>
                </a:solidFill>
                <a:effectLst>
                  <a:outerShdw blurRad="38100" dist="38100" dir="2700000" algn="tl">
                    <a:srgbClr val="C0C0C0"/>
                  </a:outerShdw>
                </a:effectLst>
              </a:rPr>
              <a:t> </a:t>
            </a:r>
            <a:r>
              <a:rPr lang="en-US" sz="4800" b="1" dirty="0" err="1" smtClean="0">
                <a:solidFill>
                  <a:srgbClr val="FFFF66"/>
                </a:solidFill>
                <a:effectLst>
                  <a:outerShdw blurRad="38100" dist="38100" dir="2700000" algn="tl">
                    <a:srgbClr val="C0C0C0"/>
                  </a:outerShdw>
                </a:effectLst>
              </a:rPr>
              <a:t>hậu</a:t>
            </a:r>
            <a:r>
              <a:rPr lang="en-US" sz="4800" b="1" dirty="0" smtClean="0">
                <a:solidFill>
                  <a:srgbClr val="FFFF66"/>
                </a:solidFill>
                <a:effectLst>
                  <a:outerShdw blurRad="38100" dist="38100" dir="2700000" algn="tl">
                    <a:srgbClr val="C0C0C0"/>
                  </a:outerShdw>
                </a:effectLst>
              </a:rPr>
              <a:t> </a:t>
            </a:r>
            <a:r>
              <a:rPr lang="en-US" sz="4800" b="1" dirty="0" err="1" smtClean="0">
                <a:solidFill>
                  <a:srgbClr val="FFFF66"/>
                </a:solidFill>
                <a:effectLst>
                  <a:outerShdw blurRad="38100" dist="38100" dir="2700000" algn="tl">
                    <a:srgbClr val="C0C0C0"/>
                  </a:outerShdw>
                </a:effectLst>
              </a:rPr>
              <a:t>có</a:t>
            </a:r>
            <a:r>
              <a:rPr lang="en-US" sz="4800" b="1" dirty="0" smtClean="0">
                <a:solidFill>
                  <a:srgbClr val="FFFF66"/>
                </a:solidFill>
                <a:effectLst>
                  <a:outerShdw blurRad="38100" dist="38100" dir="2700000" algn="tl">
                    <a:srgbClr val="C0C0C0"/>
                  </a:outerShdw>
                </a:effectLst>
              </a:rPr>
              <a:t> </a:t>
            </a:r>
            <a:r>
              <a:rPr lang="en-US" sz="4800" b="1" dirty="0" err="1" smtClean="0">
                <a:solidFill>
                  <a:srgbClr val="FFFF66"/>
                </a:solidFill>
                <a:effectLst>
                  <a:outerShdw blurRad="38100" dist="38100" dir="2700000" algn="tl">
                    <a:srgbClr val="C0C0C0"/>
                  </a:outerShdw>
                </a:effectLst>
              </a:rPr>
              <a:t>ảnh</a:t>
            </a:r>
            <a:r>
              <a:rPr lang="en-US" sz="4800" b="1" dirty="0" smtClean="0">
                <a:solidFill>
                  <a:srgbClr val="FFFF66"/>
                </a:solidFill>
                <a:effectLst>
                  <a:outerShdw blurRad="38100" dist="38100" dir="2700000" algn="tl">
                    <a:srgbClr val="C0C0C0"/>
                  </a:outerShdw>
                </a:effectLst>
              </a:rPr>
              <a:t> h</a:t>
            </a:r>
            <a:r>
              <a:rPr lang="vi-VN" sz="4800" b="1" dirty="0" smtClean="0">
                <a:solidFill>
                  <a:srgbClr val="FFFF66"/>
                </a:solidFill>
                <a:effectLst>
                  <a:outerShdw blurRad="38100" dist="38100" dir="2700000" algn="tl">
                    <a:srgbClr val="C0C0C0"/>
                  </a:outerShdw>
                </a:effectLst>
              </a:rPr>
              <a:t>ư</a:t>
            </a:r>
            <a:r>
              <a:rPr lang="en-US" sz="4800" b="1" dirty="0" err="1" smtClean="0">
                <a:solidFill>
                  <a:srgbClr val="FFFF66"/>
                </a:solidFill>
                <a:effectLst>
                  <a:outerShdw blurRad="38100" dist="38100" dir="2700000" algn="tl">
                    <a:srgbClr val="C0C0C0"/>
                  </a:outerShdw>
                </a:effectLst>
              </a:rPr>
              <a:t>ởng</a:t>
            </a:r>
            <a:r>
              <a:rPr lang="en-US" sz="4800" b="1" dirty="0" smtClean="0">
                <a:solidFill>
                  <a:srgbClr val="FFFF66"/>
                </a:solidFill>
                <a:effectLst>
                  <a:outerShdw blurRad="38100" dist="38100" dir="2700000" algn="tl">
                    <a:srgbClr val="C0C0C0"/>
                  </a:outerShdw>
                </a:effectLst>
              </a:rPr>
              <a:t> </a:t>
            </a:r>
            <a:r>
              <a:rPr lang="en-US" sz="4800" b="1" dirty="0" err="1" smtClean="0">
                <a:solidFill>
                  <a:srgbClr val="FFFF66"/>
                </a:solidFill>
                <a:effectLst>
                  <a:outerShdw blurRad="38100" dist="38100" dir="2700000" algn="tl">
                    <a:srgbClr val="C0C0C0"/>
                  </a:outerShdw>
                </a:effectLst>
              </a:rPr>
              <a:t>gì</a:t>
            </a:r>
            <a:r>
              <a:rPr lang="en-US" sz="4800" b="1" dirty="0" smtClean="0">
                <a:solidFill>
                  <a:srgbClr val="FFFF66"/>
                </a:solidFill>
                <a:effectLst>
                  <a:outerShdw blurRad="38100" dist="38100" dir="2700000" algn="tl">
                    <a:srgbClr val="C0C0C0"/>
                  </a:outerShdw>
                </a:effectLst>
              </a:rPr>
              <a:t> </a:t>
            </a:r>
            <a:r>
              <a:rPr lang="en-US" sz="4800" b="1" dirty="0" err="1" smtClean="0">
                <a:solidFill>
                  <a:srgbClr val="FFFF66"/>
                </a:solidFill>
                <a:effectLst>
                  <a:outerShdw blurRad="38100" dist="38100" dir="2700000" algn="tl">
                    <a:srgbClr val="C0C0C0"/>
                  </a:outerShdw>
                </a:effectLst>
              </a:rPr>
              <a:t>tới</a:t>
            </a:r>
            <a:r>
              <a:rPr lang="en-US" sz="4800" b="1" dirty="0" smtClean="0">
                <a:solidFill>
                  <a:srgbClr val="FFFF66"/>
                </a:solidFill>
                <a:effectLst>
                  <a:outerShdw blurRad="38100" dist="38100" dir="2700000" algn="tl">
                    <a:srgbClr val="C0C0C0"/>
                  </a:outerShdw>
                </a:effectLst>
              </a:rPr>
              <a:t> </a:t>
            </a:r>
            <a:r>
              <a:rPr lang="vi-VN" sz="4800" b="1" dirty="0" smtClean="0">
                <a:solidFill>
                  <a:srgbClr val="FFFF66"/>
                </a:solidFill>
                <a:effectLst>
                  <a:outerShdw blurRad="38100" dist="38100" dir="2700000" algn="tl">
                    <a:srgbClr val="C0C0C0"/>
                  </a:outerShdw>
                </a:effectLst>
              </a:rPr>
              <a:t>đ</a:t>
            </a:r>
            <a:r>
              <a:rPr lang="en-US" sz="4800" b="1" dirty="0" err="1" smtClean="0">
                <a:solidFill>
                  <a:srgbClr val="FFFF66"/>
                </a:solidFill>
                <a:effectLst>
                  <a:outerShdw blurRad="38100" dist="38100" dir="2700000" algn="tl">
                    <a:srgbClr val="C0C0C0"/>
                  </a:outerShdw>
                </a:effectLst>
              </a:rPr>
              <a:t>ời</a:t>
            </a:r>
            <a:r>
              <a:rPr lang="en-US" sz="4800" b="1" dirty="0" smtClean="0">
                <a:solidFill>
                  <a:srgbClr val="FFFF66"/>
                </a:solidFill>
                <a:effectLst>
                  <a:outerShdw blurRad="38100" dist="38100" dir="2700000" algn="tl">
                    <a:srgbClr val="C0C0C0"/>
                  </a:outerShdw>
                </a:effectLst>
              </a:rPr>
              <a:t> </a:t>
            </a:r>
            <a:r>
              <a:rPr lang="en-US" sz="4800" b="1" dirty="0" err="1" smtClean="0">
                <a:solidFill>
                  <a:srgbClr val="FFFF66"/>
                </a:solidFill>
                <a:effectLst>
                  <a:outerShdw blurRad="38100" dist="38100" dir="2700000" algn="tl">
                    <a:srgbClr val="C0C0C0"/>
                  </a:outerShdw>
                </a:effectLst>
              </a:rPr>
              <a:t>sống</a:t>
            </a:r>
            <a:r>
              <a:rPr lang="en-US" sz="4800" b="1" dirty="0" smtClean="0">
                <a:solidFill>
                  <a:srgbClr val="FFFF66"/>
                </a:solidFill>
                <a:effectLst>
                  <a:outerShdw blurRad="38100" dist="38100" dir="2700000" algn="tl">
                    <a:srgbClr val="C0C0C0"/>
                  </a:outerShdw>
                </a:effectLst>
              </a:rPr>
              <a:t> </a:t>
            </a:r>
            <a:r>
              <a:rPr lang="en-US" sz="4800" b="1" dirty="0" err="1" smtClean="0">
                <a:solidFill>
                  <a:srgbClr val="FFFF66"/>
                </a:solidFill>
                <a:effectLst>
                  <a:outerShdw blurRad="38100" dist="38100" dir="2700000" algn="tl">
                    <a:srgbClr val="C0C0C0"/>
                  </a:outerShdw>
                </a:effectLst>
              </a:rPr>
              <a:t>và</a:t>
            </a:r>
            <a:r>
              <a:rPr lang="en-US" sz="4800" b="1" dirty="0" smtClean="0">
                <a:solidFill>
                  <a:srgbClr val="FFFF66"/>
                </a:solidFill>
                <a:effectLst>
                  <a:outerShdw blurRad="38100" dist="38100" dir="2700000" algn="tl">
                    <a:srgbClr val="C0C0C0"/>
                  </a:outerShdw>
                </a:effectLst>
              </a:rPr>
              <a:t> </a:t>
            </a:r>
            <a:r>
              <a:rPr lang="en-US" sz="4800" b="1" dirty="0" err="1" smtClean="0">
                <a:solidFill>
                  <a:srgbClr val="FFFF66"/>
                </a:solidFill>
                <a:effectLst>
                  <a:outerShdw blurRad="38100" dist="38100" dir="2700000" algn="tl">
                    <a:srgbClr val="C0C0C0"/>
                  </a:outerShdw>
                </a:effectLst>
              </a:rPr>
              <a:t>hoạt</a:t>
            </a:r>
            <a:r>
              <a:rPr lang="en-US" sz="4800" b="1" dirty="0" smtClean="0">
                <a:solidFill>
                  <a:srgbClr val="FFFF66"/>
                </a:solidFill>
                <a:effectLst>
                  <a:outerShdw blurRad="38100" dist="38100" dir="2700000" algn="tl">
                    <a:srgbClr val="C0C0C0"/>
                  </a:outerShdw>
                </a:effectLst>
              </a:rPr>
              <a:t> </a:t>
            </a:r>
            <a:r>
              <a:rPr lang="vi-VN" sz="4800" b="1" dirty="0" smtClean="0">
                <a:solidFill>
                  <a:srgbClr val="FFFF66"/>
                </a:solidFill>
                <a:effectLst>
                  <a:outerShdw blurRad="38100" dist="38100" dir="2700000" algn="tl">
                    <a:srgbClr val="C0C0C0"/>
                  </a:outerShdw>
                </a:effectLst>
              </a:rPr>
              <a:t>đ</a:t>
            </a:r>
            <a:r>
              <a:rPr lang="en-US" sz="4800" b="1" dirty="0" err="1" smtClean="0">
                <a:solidFill>
                  <a:srgbClr val="FFFF66"/>
                </a:solidFill>
                <a:effectLst>
                  <a:outerShdw blurRad="38100" dist="38100" dir="2700000" algn="tl">
                    <a:srgbClr val="C0C0C0"/>
                  </a:outerShdw>
                </a:effectLst>
              </a:rPr>
              <a:t>ộng</a:t>
            </a:r>
            <a:r>
              <a:rPr lang="en-US" sz="4800" b="1" dirty="0" smtClean="0">
                <a:solidFill>
                  <a:srgbClr val="FFFF66"/>
                </a:solidFill>
                <a:effectLst>
                  <a:outerShdw blurRad="38100" dist="38100" dir="2700000" algn="tl">
                    <a:srgbClr val="C0C0C0"/>
                  </a:outerShdw>
                </a:effectLst>
              </a:rPr>
              <a:t> </a:t>
            </a:r>
            <a:r>
              <a:rPr lang="en-US" sz="4800" b="1" dirty="0" err="1" smtClean="0">
                <a:solidFill>
                  <a:srgbClr val="FFFF66"/>
                </a:solidFill>
                <a:effectLst>
                  <a:outerShdw blurRad="38100" dist="38100" dir="2700000" algn="tl">
                    <a:srgbClr val="C0C0C0"/>
                  </a:outerShdw>
                </a:effectLst>
              </a:rPr>
              <a:t>sản</a:t>
            </a:r>
            <a:r>
              <a:rPr lang="en-US" sz="4800" b="1" dirty="0" smtClean="0">
                <a:solidFill>
                  <a:srgbClr val="FFFF66"/>
                </a:solidFill>
                <a:effectLst>
                  <a:outerShdw blurRad="38100" dist="38100" dir="2700000" algn="tl">
                    <a:srgbClr val="C0C0C0"/>
                  </a:outerShdw>
                </a:effectLst>
              </a:rPr>
              <a:t> </a:t>
            </a:r>
            <a:r>
              <a:rPr lang="en-US" sz="4800" b="1" dirty="0" err="1" smtClean="0">
                <a:solidFill>
                  <a:srgbClr val="FFFF66"/>
                </a:solidFill>
                <a:effectLst>
                  <a:outerShdw blurRad="38100" dist="38100" dir="2700000" algn="tl">
                    <a:srgbClr val="C0C0C0"/>
                  </a:outerShdw>
                </a:effectLst>
              </a:rPr>
              <a:t>xuất</a:t>
            </a:r>
            <a:r>
              <a:rPr lang="en-US" sz="4800" b="1" dirty="0" smtClean="0">
                <a:solidFill>
                  <a:srgbClr val="FFFF66"/>
                </a:solidFill>
                <a:effectLst>
                  <a:outerShdw blurRad="38100" dist="38100" dir="2700000" algn="tl">
                    <a:srgbClr val="C0C0C0"/>
                  </a:outerShdw>
                </a:effectLst>
              </a:rPr>
              <a:t>?</a:t>
            </a:r>
          </a:p>
        </p:txBody>
      </p:sp>
    </p:spTree>
  </p:cSld>
  <p:clrMapOvr>
    <a:masterClrMapping/>
  </p:clrMapOvr>
  <p:transition spd="med">
    <p:cover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endParaRPr lang="en-US" smtClean="0"/>
          </a:p>
        </p:txBody>
      </p:sp>
      <p:sp>
        <p:nvSpPr>
          <p:cNvPr id="28675" name="Rectangle 3"/>
          <p:cNvSpPr>
            <a:spLocks noGrp="1" noChangeArrowheads="1"/>
          </p:cNvSpPr>
          <p:nvPr>
            <p:ph type="body" idx="1"/>
          </p:nvPr>
        </p:nvSpPr>
        <p:spPr/>
        <p:txBody>
          <a:bodyPr/>
          <a:lstStyle/>
          <a:p>
            <a:pPr eaLnBrk="1" hangingPunct="1"/>
            <a:endParaRPr lang="en-US" smtClean="0"/>
          </a:p>
        </p:txBody>
      </p:sp>
      <p:pic>
        <p:nvPicPr>
          <p:cNvPr id="28676"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4277" name="Rectangle 5"/>
          <p:cNvSpPr>
            <a:spLocks noChangeArrowheads="1"/>
          </p:cNvSpPr>
          <p:nvPr/>
        </p:nvSpPr>
        <p:spPr bwMode="auto">
          <a:xfrm>
            <a:off x="6477000" y="381000"/>
            <a:ext cx="1041400" cy="579438"/>
          </a:xfrm>
          <a:prstGeom prst="rect">
            <a:avLst/>
          </a:prstGeom>
          <a:noFill/>
          <a:ln w="9525">
            <a:noFill/>
            <a:miter lim="800000"/>
            <a:headEnd/>
            <a:tailEnd/>
          </a:ln>
        </p:spPr>
        <p:txBody>
          <a:bodyPr wrap="none">
            <a:spAutoFit/>
          </a:bodyPr>
          <a:lstStyle/>
          <a:p>
            <a:r>
              <a:rPr lang="en-US">
                <a:solidFill>
                  <a:srgbClr val="0000CC"/>
                </a:solidFill>
              </a:rPr>
              <a:t>lũ lụt</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4277"/>
                                        </p:tgtEl>
                                        <p:attrNameLst>
                                          <p:attrName>style.visibility</p:attrName>
                                        </p:attrNameLst>
                                      </p:cBhvr>
                                      <p:to>
                                        <p:strVal val="visible"/>
                                      </p:to>
                                    </p:set>
                                    <p:anim calcmode="discrete" valueType="clr">
                                      <p:cBhvr override="childStyle">
                                        <p:cTn id="7" dur="80"/>
                                        <p:tgtEl>
                                          <p:spTgt spid="5427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4277"/>
                                        </p:tgtEl>
                                        <p:attrNameLst>
                                          <p:attrName>fillcolor</p:attrName>
                                        </p:attrNameLst>
                                      </p:cBhvr>
                                      <p:tavLst>
                                        <p:tav tm="0">
                                          <p:val>
                                            <p:clrVal>
                                              <a:schemeClr val="accent2"/>
                                            </p:clrVal>
                                          </p:val>
                                        </p:tav>
                                        <p:tav tm="50000">
                                          <p:val>
                                            <p:clrVal>
                                              <a:schemeClr val="hlink"/>
                                            </p:clrVal>
                                          </p:val>
                                        </p:tav>
                                      </p:tavLst>
                                    </p:anim>
                                    <p:set>
                                      <p:cBhvr>
                                        <p:cTn id="9" dur="80"/>
                                        <p:tgtEl>
                                          <p:spTgt spid="5427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914400"/>
            <a:ext cx="8229600" cy="503238"/>
          </a:xfrm>
        </p:spPr>
        <p:txBody>
          <a:bodyPr/>
          <a:lstStyle/>
          <a:p>
            <a:pPr eaLnBrk="1" hangingPunct="1"/>
            <a:r>
              <a:rPr lang="en-US" sz="4000" b="1" smtClean="0"/>
              <a:t>Ảnh hưởng của khí hậu</a:t>
            </a:r>
          </a:p>
        </p:txBody>
      </p:sp>
      <p:sp>
        <p:nvSpPr>
          <p:cNvPr id="56323" name="Rectangle 3"/>
          <p:cNvSpPr>
            <a:spLocks noGrp="1" noChangeArrowheads="1"/>
          </p:cNvSpPr>
          <p:nvPr>
            <p:ph type="body" idx="1"/>
          </p:nvPr>
        </p:nvSpPr>
        <p:spPr>
          <a:xfrm>
            <a:off x="0" y="1600200"/>
            <a:ext cx="9144000" cy="4525963"/>
          </a:xfrm>
        </p:spPr>
        <p:txBody>
          <a:bodyPr/>
          <a:lstStyle/>
          <a:p>
            <a:pPr eaLnBrk="1" hangingPunct="1">
              <a:buFont typeface="Wingdings" pitchFamily="2" charset="2"/>
              <a:buChar char="v"/>
            </a:pPr>
            <a:r>
              <a:rPr lang="en-US" sz="4000" b="1" dirty="0" smtClean="0"/>
              <a:t>  </a:t>
            </a:r>
            <a:r>
              <a:rPr lang="en-US" sz="4000" b="1" dirty="0" err="1" smtClean="0"/>
              <a:t>Khí</a:t>
            </a:r>
            <a:r>
              <a:rPr lang="en-US" sz="4000" b="1" dirty="0" smtClean="0"/>
              <a:t> </a:t>
            </a:r>
            <a:r>
              <a:rPr lang="en-US" sz="4000" b="1" dirty="0" err="1" smtClean="0"/>
              <a:t>hậu</a:t>
            </a:r>
            <a:r>
              <a:rPr lang="en-US" sz="4000" b="1" dirty="0" smtClean="0"/>
              <a:t> </a:t>
            </a:r>
            <a:r>
              <a:rPr lang="en-US" sz="4000" b="1" dirty="0" err="1" smtClean="0"/>
              <a:t>nước</a:t>
            </a:r>
            <a:r>
              <a:rPr lang="en-US" sz="4000" b="1" dirty="0" smtClean="0"/>
              <a:t> ta </a:t>
            </a:r>
            <a:r>
              <a:rPr lang="en-US" sz="4000" b="1" dirty="0" err="1" smtClean="0"/>
              <a:t>nóng</a:t>
            </a:r>
            <a:r>
              <a:rPr lang="en-US" sz="4000" b="1" dirty="0" smtClean="0"/>
              <a:t> </a:t>
            </a:r>
            <a:r>
              <a:rPr lang="en-US" sz="4000" b="1" dirty="0" err="1" smtClean="0"/>
              <a:t>và</a:t>
            </a:r>
            <a:r>
              <a:rPr lang="en-US" sz="4000" b="1" dirty="0" smtClean="0"/>
              <a:t> </a:t>
            </a:r>
            <a:r>
              <a:rPr lang="en-US" sz="4000" b="1" dirty="0" err="1" smtClean="0"/>
              <a:t>mưa</a:t>
            </a:r>
            <a:r>
              <a:rPr lang="en-US" sz="4000" b="1" dirty="0" smtClean="0"/>
              <a:t> </a:t>
            </a:r>
            <a:r>
              <a:rPr lang="en-US" sz="4000" b="1" dirty="0" err="1" smtClean="0"/>
              <a:t>nhiều</a:t>
            </a:r>
            <a:r>
              <a:rPr lang="en-US" sz="4000" b="1" dirty="0" smtClean="0"/>
              <a:t> </a:t>
            </a:r>
            <a:r>
              <a:rPr lang="en-US" sz="4000" b="1" dirty="0" err="1" smtClean="0"/>
              <a:t>nên</a:t>
            </a:r>
            <a:r>
              <a:rPr lang="en-US" sz="4000" b="1" dirty="0" smtClean="0"/>
              <a:t> </a:t>
            </a:r>
            <a:r>
              <a:rPr lang="en-US" sz="4000" b="1" dirty="0" err="1" smtClean="0"/>
              <a:t>cây</a:t>
            </a:r>
            <a:r>
              <a:rPr lang="en-US" sz="4000" b="1" dirty="0" smtClean="0"/>
              <a:t> </a:t>
            </a:r>
            <a:r>
              <a:rPr lang="en-US" sz="4000" b="1" dirty="0" err="1" smtClean="0"/>
              <a:t>cối</a:t>
            </a:r>
            <a:r>
              <a:rPr lang="en-US" sz="4000" b="1" dirty="0" smtClean="0"/>
              <a:t> </a:t>
            </a:r>
            <a:r>
              <a:rPr lang="en-US" sz="4000" b="1" dirty="0" err="1" smtClean="0"/>
              <a:t>dễ</a:t>
            </a:r>
            <a:r>
              <a:rPr lang="en-US" sz="4000" b="1" dirty="0" smtClean="0"/>
              <a:t> </a:t>
            </a:r>
            <a:r>
              <a:rPr lang="en-US" sz="4000" b="1" dirty="0" err="1" smtClean="0"/>
              <a:t>phát</a:t>
            </a:r>
            <a:r>
              <a:rPr lang="en-US" sz="4000" b="1" dirty="0" smtClean="0"/>
              <a:t> </a:t>
            </a:r>
            <a:r>
              <a:rPr lang="en-US" sz="4000" b="1" dirty="0" err="1" smtClean="0"/>
              <a:t>triển</a:t>
            </a:r>
            <a:r>
              <a:rPr lang="en-US" sz="4000" b="1" dirty="0" smtClean="0"/>
              <a:t>.</a:t>
            </a:r>
          </a:p>
          <a:p>
            <a:pPr eaLnBrk="1" hangingPunct="1">
              <a:buFont typeface="Wingdings" pitchFamily="2" charset="2"/>
              <a:buChar char="v"/>
            </a:pPr>
            <a:r>
              <a:rPr lang="en-US" sz="4000" b="1" dirty="0" smtClean="0">
                <a:solidFill>
                  <a:srgbClr val="0000CC"/>
                </a:solidFill>
              </a:rPr>
              <a:t> </a:t>
            </a:r>
            <a:r>
              <a:rPr lang="en-US" sz="4000" b="1" dirty="0" err="1" smtClean="0">
                <a:solidFill>
                  <a:srgbClr val="0000CC"/>
                </a:solidFill>
              </a:rPr>
              <a:t>Tuy</a:t>
            </a:r>
            <a:r>
              <a:rPr lang="en-US" sz="4000" b="1" dirty="0" smtClean="0">
                <a:solidFill>
                  <a:srgbClr val="0000CC"/>
                </a:solidFill>
              </a:rPr>
              <a:t> </a:t>
            </a:r>
            <a:r>
              <a:rPr lang="en-US" sz="4000" b="1" dirty="0" err="1" smtClean="0">
                <a:solidFill>
                  <a:srgbClr val="0000CC"/>
                </a:solidFill>
              </a:rPr>
              <a:t>vậy</a:t>
            </a:r>
            <a:r>
              <a:rPr lang="en-US" sz="4000" b="1" dirty="0" smtClean="0">
                <a:solidFill>
                  <a:srgbClr val="0000CC"/>
                </a:solidFill>
              </a:rPr>
              <a:t>, </a:t>
            </a:r>
            <a:r>
              <a:rPr lang="en-US" sz="4000" b="1" dirty="0" err="1" smtClean="0">
                <a:solidFill>
                  <a:srgbClr val="0000CC"/>
                </a:solidFill>
              </a:rPr>
              <a:t>hằng</a:t>
            </a:r>
            <a:r>
              <a:rPr lang="en-US" sz="4000" b="1" dirty="0" smtClean="0">
                <a:solidFill>
                  <a:srgbClr val="0000CC"/>
                </a:solidFill>
              </a:rPr>
              <a:t> </a:t>
            </a:r>
            <a:r>
              <a:rPr lang="en-US" sz="4000" b="1" dirty="0" err="1" smtClean="0">
                <a:solidFill>
                  <a:srgbClr val="0000CC"/>
                </a:solidFill>
              </a:rPr>
              <a:t>năm</a:t>
            </a:r>
            <a:r>
              <a:rPr lang="en-US" sz="4000" b="1" dirty="0" smtClean="0">
                <a:solidFill>
                  <a:srgbClr val="0000CC"/>
                </a:solidFill>
              </a:rPr>
              <a:t> </a:t>
            </a:r>
            <a:r>
              <a:rPr lang="en-US" sz="4000" b="1" dirty="0" err="1" smtClean="0">
                <a:solidFill>
                  <a:srgbClr val="0000CC"/>
                </a:solidFill>
              </a:rPr>
              <a:t>thường</a:t>
            </a:r>
            <a:r>
              <a:rPr lang="en-US" sz="4000" b="1" dirty="0" smtClean="0">
                <a:solidFill>
                  <a:srgbClr val="0000CC"/>
                </a:solidFill>
              </a:rPr>
              <a:t> </a:t>
            </a:r>
            <a:r>
              <a:rPr lang="en-US" sz="4000" b="1" dirty="0" err="1" smtClean="0">
                <a:solidFill>
                  <a:srgbClr val="0000CC"/>
                </a:solidFill>
              </a:rPr>
              <a:t>có</a:t>
            </a:r>
            <a:r>
              <a:rPr lang="en-US" sz="4000" b="1" dirty="0" smtClean="0">
                <a:solidFill>
                  <a:srgbClr val="0000CC"/>
                </a:solidFill>
              </a:rPr>
              <a:t> </a:t>
            </a:r>
            <a:r>
              <a:rPr lang="en-US" sz="4000" b="1" dirty="0" err="1" smtClean="0">
                <a:solidFill>
                  <a:srgbClr val="0000CC"/>
                </a:solidFill>
              </a:rPr>
              <a:t>bão</a:t>
            </a:r>
            <a:r>
              <a:rPr lang="en-US" sz="4000" b="1" dirty="0" smtClean="0">
                <a:solidFill>
                  <a:srgbClr val="0000CC"/>
                </a:solidFill>
              </a:rPr>
              <a:t>, </a:t>
            </a:r>
            <a:r>
              <a:rPr lang="en-US" sz="4000" b="1" dirty="0" err="1" smtClean="0">
                <a:solidFill>
                  <a:srgbClr val="0000CC"/>
                </a:solidFill>
              </a:rPr>
              <a:t>có</a:t>
            </a:r>
            <a:r>
              <a:rPr lang="en-US" sz="4000" b="1" dirty="0" smtClean="0">
                <a:solidFill>
                  <a:srgbClr val="0000CC"/>
                </a:solidFill>
              </a:rPr>
              <a:t> </a:t>
            </a:r>
            <a:r>
              <a:rPr lang="en-US" sz="4000" b="1" dirty="0" err="1" smtClean="0">
                <a:solidFill>
                  <a:srgbClr val="0000CC"/>
                </a:solidFill>
              </a:rPr>
              <a:t>năm</a:t>
            </a:r>
            <a:r>
              <a:rPr lang="en-US" sz="4000" b="1" dirty="0" smtClean="0">
                <a:solidFill>
                  <a:srgbClr val="0000CC"/>
                </a:solidFill>
              </a:rPr>
              <a:t> </a:t>
            </a:r>
            <a:r>
              <a:rPr lang="en-US" sz="4000" b="1" dirty="0" err="1" smtClean="0">
                <a:solidFill>
                  <a:srgbClr val="0000CC"/>
                </a:solidFill>
              </a:rPr>
              <a:t>mưa</a:t>
            </a:r>
            <a:r>
              <a:rPr lang="en-US" sz="4000" b="1" dirty="0" smtClean="0">
                <a:solidFill>
                  <a:srgbClr val="0000CC"/>
                </a:solidFill>
              </a:rPr>
              <a:t> </a:t>
            </a:r>
            <a:r>
              <a:rPr lang="en-US" sz="4000" b="1" dirty="0" err="1" smtClean="0">
                <a:solidFill>
                  <a:srgbClr val="0000CC"/>
                </a:solidFill>
              </a:rPr>
              <a:t>lớn</a:t>
            </a:r>
            <a:r>
              <a:rPr lang="en-US" sz="4000" b="1" dirty="0" smtClean="0">
                <a:solidFill>
                  <a:srgbClr val="0000CC"/>
                </a:solidFill>
              </a:rPr>
              <a:t> </a:t>
            </a:r>
            <a:r>
              <a:rPr lang="en-US" sz="4000" b="1" dirty="0" err="1" smtClean="0">
                <a:solidFill>
                  <a:srgbClr val="0000CC"/>
                </a:solidFill>
              </a:rPr>
              <a:t>gây</a:t>
            </a:r>
            <a:r>
              <a:rPr lang="en-US" sz="4000" b="1" dirty="0" smtClean="0">
                <a:solidFill>
                  <a:srgbClr val="0000CC"/>
                </a:solidFill>
              </a:rPr>
              <a:t> </a:t>
            </a:r>
            <a:r>
              <a:rPr lang="en-US" sz="4000" b="1" dirty="0" err="1" smtClean="0">
                <a:solidFill>
                  <a:srgbClr val="0000CC"/>
                </a:solidFill>
              </a:rPr>
              <a:t>lũ</a:t>
            </a:r>
            <a:r>
              <a:rPr lang="en-US" sz="4000" b="1" dirty="0" smtClean="0">
                <a:solidFill>
                  <a:srgbClr val="0000CC"/>
                </a:solidFill>
              </a:rPr>
              <a:t> </a:t>
            </a:r>
            <a:r>
              <a:rPr lang="en-US" sz="4000" b="1" dirty="0" err="1" smtClean="0">
                <a:solidFill>
                  <a:srgbClr val="0000CC"/>
                </a:solidFill>
              </a:rPr>
              <a:t>lụt</a:t>
            </a:r>
            <a:r>
              <a:rPr lang="en-US" sz="4000" b="1" dirty="0" smtClean="0">
                <a:solidFill>
                  <a:srgbClr val="0000CC"/>
                </a:solidFill>
              </a:rPr>
              <a:t>, </a:t>
            </a:r>
            <a:r>
              <a:rPr lang="en-US" sz="4000" b="1" dirty="0" err="1" smtClean="0">
                <a:solidFill>
                  <a:srgbClr val="0000CC"/>
                </a:solidFill>
              </a:rPr>
              <a:t>có</a:t>
            </a:r>
            <a:r>
              <a:rPr lang="en-US" sz="4000" b="1" dirty="0" smtClean="0">
                <a:solidFill>
                  <a:srgbClr val="0000CC"/>
                </a:solidFill>
              </a:rPr>
              <a:t> </a:t>
            </a:r>
            <a:r>
              <a:rPr lang="en-US" sz="4000" b="1" dirty="0" err="1" smtClean="0">
                <a:solidFill>
                  <a:srgbClr val="0000CC"/>
                </a:solidFill>
              </a:rPr>
              <a:t>năm</a:t>
            </a:r>
            <a:r>
              <a:rPr lang="en-US" sz="4000" b="1" dirty="0" smtClean="0">
                <a:solidFill>
                  <a:srgbClr val="0000CC"/>
                </a:solidFill>
              </a:rPr>
              <a:t> </a:t>
            </a:r>
            <a:r>
              <a:rPr lang="en-US" sz="4000" b="1" dirty="0" err="1" smtClean="0">
                <a:solidFill>
                  <a:srgbClr val="0000CC"/>
                </a:solidFill>
              </a:rPr>
              <a:t>lại</a:t>
            </a:r>
            <a:r>
              <a:rPr lang="en-US" sz="4000" b="1" dirty="0" smtClean="0">
                <a:solidFill>
                  <a:srgbClr val="0000CC"/>
                </a:solidFill>
              </a:rPr>
              <a:t> </a:t>
            </a:r>
            <a:r>
              <a:rPr lang="en-US" sz="4000" b="1" dirty="0" err="1" smtClean="0">
                <a:solidFill>
                  <a:srgbClr val="0000CC"/>
                </a:solidFill>
              </a:rPr>
              <a:t>xảy</a:t>
            </a:r>
            <a:r>
              <a:rPr lang="en-US" sz="4000" b="1" dirty="0" smtClean="0">
                <a:solidFill>
                  <a:srgbClr val="0000CC"/>
                </a:solidFill>
              </a:rPr>
              <a:t> </a:t>
            </a:r>
            <a:r>
              <a:rPr lang="en-US" sz="4000" b="1" dirty="0" err="1" smtClean="0">
                <a:solidFill>
                  <a:srgbClr val="0000CC"/>
                </a:solidFill>
              </a:rPr>
              <a:t>ra</a:t>
            </a:r>
            <a:r>
              <a:rPr lang="en-US" sz="4000" b="1" dirty="0" smtClean="0">
                <a:solidFill>
                  <a:srgbClr val="0000CC"/>
                </a:solidFill>
              </a:rPr>
              <a:t> </a:t>
            </a:r>
            <a:r>
              <a:rPr lang="en-US" sz="4000" b="1" dirty="0" err="1" smtClean="0">
                <a:solidFill>
                  <a:srgbClr val="0000CC"/>
                </a:solidFill>
              </a:rPr>
              <a:t>hạn</a:t>
            </a:r>
            <a:r>
              <a:rPr lang="en-US" sz="4000" b="1" dirty="0" smtClean="0">
                <a:solidFill>
                  <a:srgbClr val="0000CC"/>
                </a:solidFill>
              </a:rPr>
              <a:t> </a:t>
            </a:r>
            <a:r>
              <a:rPr lang="en-US" sz="4000" b="1" dirty="0" err="1" smtClean="0">
                <a:solidFill>
                  <a:srgbClr val="0000CC"/>
                </a:solidFill>
              </a:rPr>
              <a:t>hán</a:t>
            </a:r>
            <a:r>
              <a:rPr lang="en-US" sz="4000" b="1" dirty="0" smtClean="0">
                <a:solidFill>
                  <a:srgbClr val="0000CC"/>
                </a:solidFill>
              </a:rPr>
              <a:t> </a:t>
            </a:r>
            <a:r>
              <a:rPr lang="en-US" sz="4000" b="1" dirty="0" err="1" smtClean="0">
                <a:solidFill>
                  <a:srgbClr val="0000CC"/>
                </a:solidFill>
              </a:rPr>
              <a:t>làm</a:t>
            </a:r>
            <a:r>
              <a:rPr lang="en-US" sz="4000" b="1" dirty="0" smtClean="0">
                <a:solidFill>
                  <a:srgbClr val="0000CC"/>
                </a:solidFill>
              </a:rPr>
              <a:t> </a:t>
            </a:r>
            <a:r>
              <a:rPr lang="en-US" sz="4000" b="1" dirty="0" err="1" smtClean="0">
                <a:solidFill>
                  <a:srgbClr val="0000CC"/>
                </a:solidFill>
              </a:rPr>
              <a:t>ảnh</a:t>
            </a:r>
            <a:r>
              <a:rPr lang="en-US" sz="4000" b="1" dirty="0" smtClean="0">
                <a:solidFill>
                  <a:srgbClr val="0000CC"/>
                </a:solidFill>
              </a:rPr>
              <a:t> </a:t>
            </a:r>
            <a:r>
              <a:rPr lang="en-US" sz="4000" b="1" dirty="0" err="1" smtClean="0">
                <a:solidFill>
                  <a:srgbClr val="0000CC"/>
                </a:solidFill>
              </a:rPr>
              <a:t>hưởng</a:t>
            </a:r>
            <a:r>
              <a:rPr lang="en-US" sz="4000" b="1" dirty="0" smtClean="0">
                <a:solidFill>
                  <a:srgbClr val="0000CC"/>
                </a:solidFill>
              </a:rPr>
              <a:t> </a:t>
            </a:r>
            <a:r>
              <a:rPr lang="en-US" sz="4000" b="1" dirty="0" err="1" smtClean="0">
                <a:solidFill>
                  <a:srgbClr val="0000CC"/>
                </a:solidFill>
              </a:rPr>
              <a:t>đến</a:t>
            </a:r>
            <a:r>
              <a:rPr lang="en-US" sz="4000" b="1" dirty="0" smtClean="0">
                <a:solidFill>
                  <a:srgbClr val="0000CC"/>
                </a:solidFill>
              </a:rPr>
              <a:t> </a:t>
            </a:r>
            <a:r>
              <a:rPr lang="en-US" sz="4000" b="1" dirty="0" err="1" smtClean="0">
                <a:solidFill>
                  <a:srgbClr val="0000CC"/>
                </a:solidFill>
              </a:rPr>
              <a:t>đời</a:t>
            </a:r>
            <a:r>
              <a:rPr lang="en-US" sz="4000" b="1" dirty="0" smtClean="0">
                <a:solidFill>
                  <a:srgbClr val="0000CC"/>
                </a:solidFill>
              </a:rPr>
              <a:t> </a:t>
            </a:r>
            <a:r>
              <a:rPr lang="en-US" sz="4000" b="1" dirty="0" err="1" smtClean="0">
                <a:solidFill>
                  <a:srgbClr val="0000CC"/>
                </a:solidFill>
              </a:rPr>
              <a:t>sống</a:t>
            </a:r>
            <a:r>
              <a:rPr lang="en-US" sz="4000" b="1" dirty="0" smtClean="0">
                <a:solidFill>
                  <a:srgbClr val="0000CC"/>
                </a:solidFill>
              </a:rPr>
              <a:t> </a:t>
            </a:r>
            <a:r>
              <a:rPr lang="en-US" sz="4000" b="1" dirty="0" err="1" smtClean="0">
                <a:solidFill>
                  <a:srgbClr val="0000CC"/>
                </a:solidFill>
              </a:rPr>
              <a:t>và</a:t>
            </a:r>
            <a:r>
              <a:rPr lang="en-US" sz="4000" b="1" dirty="0" smtClean="0">
                <a:solidFill>
                  <a:srgbClr val="0000CC"/>
                </a:solidFill>
              </a:rPr>
              <a:t> </a:t>
            </a:r>
            <a:r>
              <a:rPr lang="en-US" sz="4000" b="1" dirty="0" err="1" smtClean="0">
                <a:solidFill>
                  <a:srgbClr val="0000CC"/>
                </a:solidFill>
              </a:rPr>
              <a:t>hoạt</a:t>
            </a:r>
            <a:r>
              <a:rPr lang="en-US" sz="4000" b="1" dirty="0" smtClean="0">
                <a:solidFill>
                  <a:srgbClr val="0000CC"/>
                </a:solidFill>
              </a:rPr>
              <a:t> </a:t>
            </a:r>
            <a:r>
              <a:rPr lang="en-US" sz="4000" b="1" dirty="0" err="1" smtClean="0">
                <a:solidFill>
                  <a:srgbClr val="0000CC"/>
                </a:solidFill>
              </a:rPr>
              <a:t>động</a:t>
            </a:r>
            <a:r>
              <a:rPr lang="en-US" sz="4000" b="1" dirty="0" smtClean="0">
                <a:solidFill>
                  <a:srgbClr val="0000CC"/>
                </a:solidFill>
              </a:rPr>
              <a:t> </a:t>
            </a:r>
            <a:r>
              <a:rPr lang="en-US" sz="4000" b="1" dirty="0" err="1" smtClean="0">
                <a:solidFill>
                  <a:srgbClr val="0000CC"/>
                </a:solidFill>
              </a:rPr>
              <a:t>sản</a:t>
            </a:r>
            <a:r>
              <a:rPr lang="en-US" sz="4000" b="1" dirty="0" smtClean="0">
                <a:solidFill>
                  <a:srgbClr val="0000CC"/>
                </a:solidFill>
              </a:rPr>
              <a:t> </a:t>
            </a:r>
            <a:r>
              <a:rPr lang="en-US" sz="4000" b="1" dirty="0" err="1" smtClean="0">
                <a:solidFill>
                  <a:srgbClr val="0000CC"/>
                </a:solidFill>
              </a:rPr>
              <a:t>xuất</a:t>
            </a:r>
            <a:r>
              <a:rPr lang="en-US" sz="4000" b="1" dirty="0" smtClean="0">
                <a:solidFill>
                  <a:srgbClr val="0000CC"/>
                </a:solidFill>
              </a:rPr>
              <a:t> </a:t>
            </a:r>
            <a:r>
              <a:rPr lang="en-US" sz="4000" b="1" dirty="0" err="1" smtClean="0">
                <a:solidFill>
                  <a:srgbClr val="0000CC"/>
                </a:solidFill>
              </a:rPr>
              <a:t>của</a:t>
            </a:r>
            <a:r>
              <a:rPr lang="en-US" sz="4000" b="1" dirty="0" smtClean="0">
                <a:solidFill>
                  <a:srgbClr val="0000CC"/>
                </a:solidFill>
              </a:rPr>
              <a:t> con </a:t>
            </a:r>
            <a:r>
              <a:rPr lang="en-US" sz="4000" b="1" dirty="0" err="1" smtClean="0">
                <a:solidFill>
                  <a:srgbClr val="0000CC"/>
                </a:solidFill>
              </a:rPr>
              <a:t>người</a:t>
            </a:r>
            <a:r>
              <a:rPr lang="en-US" sz="4000" b="1" dirty="0" smtClean="0">
                <a:solidFill>
                  <a:srgbClr val="0000CC"/>
                </a:solidFill>
              </a:rPr>
              <a:t>.</a:t>
            </a:r>
          </a:p>
        </p:txBody>
      </p:sp>
      <p:sp>
        <p:nvSpPr>
          <p:cNvPr id="29700" name="Rectangle 4"/>
          <p:cNvSpPr>
            <a:spLocks noChangeArrowheads="1"/>
          </p:cNvSpPr>
          <p:nvPr/>
        </p:nvSpPr>
        <p:spPr bwMode="auto">
          <a:xfrm>
            <a:off x="533400" y="228600"/>
            <a:ext cx="8229600" cy="533400"/>
          </a:xfrm>
          <a:prstGeom prst="rect">
            <a:avLst/>
          </a:prstGeom>
          <a:noFill/>
          <a:ln w="9525">
            <a:noFill/>
            <a:miter lim="800000"/>
            <a:headEnd/>
            <a:tailEnd/>
          </a:ln>
        </p:spPr>
        <p:txBody>
          <a:bodyPr anchor="ctr"/>
          <a:lstStyle/>
          <a:p>
            <a:pPr algn="ctr"/>
            <a:r>
              <a:rPr lang="en-US" sz="4400">
                <a:solidFill>
                  <a:srgbClr val="FF0000"/>
                </a:solidFill>
              </a:rPr>
              <a:t>CÂU NÀO ĐÚNG ?</a:t>
            </a:r>
          </a:p>
        </p:txBody>
      </p:sp>
      <p:sp>
        <p:nvSpPr>
          <p:cNvPr id="29701" name="AutoShape 5"/>
          <p:cNvSpPr>
            <a:spLocks noChangeArrowheads="1"/>
          </p:cNvSpPr>
          <p:nvPr/>
        </p:nvSpPr>
        <p:spPr bwMode="auto">
          <a:xfrm>
            <a:off x="7848600" y="2209800"/>
            <a:ext cx="1066800" cy="914400"/>
          </a:xfrm>
          <a:prstGeom prst="irregularSeal2">
            <a:avLst/>
          </a:prstGeom>
          <a:solidFill>
            <a:srgbClr val="0000CC"/>
          </a:solidFill>
          <a:ln w="9525">
            <a:solidFill>
              <a:schemeClr val="tx1"/>
            </a:solidFill>
            <a:miter lim="800000"/>
            <a:headEnd/>
            <a:tailEnd/>
          </a:ln>
        </p:spPr>
        <p:txBody>
          <a:bodyPr wrap="none" anchor="ctr"/>
          <a:lstStyle/>
          <a:p>
            <a:pPr algn="ctr"/>
            <a:r>
              <a:rPr lang="en-US" sz="3600" b="1">
                <a:solidFill>
                  <a:srgbClr val="FFFF00"/>
                </a:solidFill>
              </a:rPr>
              <a:t>Đ</a:t>
            </a:r>
            <a:endParaRPr lang="en-US"/>
          </a:p>
        </p:txBody>
      </p:sp>
      <p:sp>
        <p:nvSpPr>
          <p:cNvPr id="29702" name="AutoShape 6"/>
          <p:cNvSpPr>
            <a:spLocks noChangeArrowheads="1"/>
          </p:cNvSpPr>
          <p:nvPr/>
        </p:nvSpPr>
        <p:spPr bwMode="auto">
          <a:xfrm>
            <a:off x="8077200" y="5257800"/>
            <a:ext cx="1066800" cy="914400"/>
          </a:xfrm>
          <a:prstGeom prst="irregularSeal2">
            <a:avLst/>
          </a:prstGeom>
          <a:solidFill>
            <a:srgbClr val="0000CC"/>
          </a:solidFill>
          <a:ln w="9525">
            <a:solidFill>
              <a:schemeClr val="tx1"/>
            </a:solidFill>
            <a:miter lim="800000"/>
            <a:headEnd/>
            <a:tailEnd/>
          </a:ln>
        </p:spPr>
        <p:txBody>
          <a:bodyPr wrap="none" anchor="ctr"/>
          <a:lstStyle/>
          <a:p>
            <a:pPr algn="ctr"/>
            <a:r>
              <a:rPr lang="en-US" sz="3600" b="1">
                <a:solidFill>
                  <a:srgbClr val="FFFF00"/>
                </a:solidFill>
              </a:rPr>
              <a:t>Đ</a:t>
            </a:r>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6322"/>
                                        </p:tgtEl>
                                        <p:attrNameLst>
                                          <p:attrName>style.visibility</p:attrName>
                                        </p:attrNameLst>
                                      </p:cBhvr>
                                      <p:to>
                                        <p:strVal val="visible"/>
                                      </p:to>
                                    </p:set>
                                    <p:anim calcmode="discrete" valueType="clr">
                                      <p:cBhvr override="childStyle">
                                        <p:cTn id="7" dur="80"/>
                                        <p:tgtEl>
                                          <p:spTgt spid="5632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6322"/>
                                        </p:tgtEl>
                                        <p:attrNameLst>
                                          <p:attrName>fillcolor</p:attrName>
                                        </p:attrNameLst>
                                      </p:cBhvr>
                                      <p:tavLst>
                                        <p:tav tm="0">
                                          <p:val>
                                            <p:clrVal>
                                              <a:schemeClr val="accent2"/>
                                            </p:clrVal>
                                          </p:val>
                                        </p:tav>
                                        <p:tav tm="50000">
                                          <p:val>
                                            <p:clrVal>
                                              <a:schemeClr val="hlink"/>
                                            </p:clrVal>
                                          </p:val>
                                        </p:tav>
                                      </p:tavLst>
                                    </p:anim>
                                    <p:set>
                                      <p:cBhvr>
                                        <p:cTn id="9" dur="80"/>
                                        <p:tgtEl>
                                          <p:spTgt spid="5632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6323">
                                            <p:txEl>
                                              <p:pRg st="0" end="0"/>
                                            </p:txEl>
                                          </p:spTgt>
                                        </p:tgtEl>
                                        <p:attrNameLst>
                                          <p:attrName>style.visibility</p:attrName>
                                        </p:attrNameLst>
                                      </p:cBhvr>
                                      <p:to>
                                        <p:strVal val="visible"/>
                                      </p:to>
                                    </p:set>
                                    <p:anim calcmode="discrete" valueType="clr">
                                      <p:cBhvr override="childStyle">
                                        <p:cTn id="14" dur="80"/>
                                        <p:tgtEl>
                                          <p:spTgt spid="563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6323">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6323">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56323">
                                            <p:txEl>
                                              <p:pRg st="1" end="1"/>
                                            </p:txEl>
                                          </p:spTgt>
                                        </p:tgtEl>
                                        <p:attrNameLst>
                                          <p:attrName>style.visibility</p:attrName>
                                        </p:attrNameLst>
                                      </p:cBhvr>
                                      <p:to>
                                        <p:strVal val="visible"/>
                                      </p:to>
                                    </p:set>
                                    <p:anim calcmode="discrete" valueType="clr">
                                      <p:cBhvr override="childStyle">
                                        <p:cTn id="21" dur="80"/>
                                        <p:tgtEl>
                                          <p:spTgt spid="563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6323">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5632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533400" y="5486400"/>
            <a:ext cx="8229600" cy="1143000"/>
          </a:xfrm>
        </p:spPr>
        <p:txBody>
          <a:bodyPr/>
          <a:lstStyle/>
          <a:p>
            <a:pPr eaLnBrk="1" hangingPunct="1">
              <a:defRPr/>
            </a:pPr>
            <a:r>
              <a:rPr lang="en-US" sz="3000" b="1" dirty="0" err="1" smtClean="0">
                <a:solidFill>
                  <a:srgbClr val="FF0000"/>
                </a:solidFill>
                <a:effectLst>
                  <a:outerShdw blurRad="38100" dist="38100" dir="2700000" algn="tl">
                    <a:srgbClr val="C0C0C0"/>
                  </a:outerShdw>
                </a:effectLst>
              </a:rPr>
              <a:t>Mưa</a:t>
            </a:r>
            <a:r>
              <a:rPr lang="en-US" sz="3000" b="1" dirty="0" smtClean="0">
                <a:solidFill>
                  <a:srgbClr val="FF0000"/>
                </a:solidFill>
                <a:effectLst>
                  <a:outerShdw blurRad="38100" dist="38100" dir="2700000" algn="tl">
                    <a:srgbClr val="C0C0C0"/>
                  </a:outerShdw>
                </a:effectLst>
              </a:rPr>
              <a:t> </a:t>
            </a:r>
            <a:r>
              <a:rPr lang="en-US" sz="3000" b="1" dirty="0" err="1" smtClean="0">
                <a:solidFill>
                  <a:srgbClr val="FF0000"/>
                </a:solidFill>
                <a:effectLst>
                  <a:outerShdw blurRad="38100" dist="38100" dir="2700000" algn="tl">
                    <a:srgbClr val="C0C0C0"/>
                  </a:outerShdw>
                </a:effectLst>
              </a:rPr>
              <a:t>lớn</a:t>
            </a:r>
            <a:r>
              <a:rPr lang="en-US" sz="3000" b="1" dirty="0" smtClean="0">
                <a:solidFill>
                  <a:srgbClr val="FF0000"/>
                </a:solidFill>
                <a:effectLst>
                  <a:outerShdw blurRad="38100" dist="38100" dir="2700000" algn="tl">
                    <a:srgbClr val="C0C0C0"/>
                  </a:outerShdw>
                </a:effectLst>
              </a:rPr>
              <a:t> </a:t>
            </a:r>
            <a:r>
              <a:rPr lang="en-US" sz="3000" b="1" dirty="0" err="1" smtClean="0">
                <a:solidFill>
                  <a:srgbClr val="FF0000"/>
                </a:solidFill>
                <a:effectLst>
                  <a:outerShdw blurRad="38100" dist="38100" dir="2700000" algn="tl">
                    <a:srgbClr val="C0C0C0"/>
                  </a:outerShdw>
                </a:effectLst>
              </a:rPr>
              <a:t>gây</a:t>
            </a:r>
            <a:r>
              <a:rPr lang="en-US" sz="3000" b="1" dirty="0" smtClean="0">
                <a:solidFill>
                  <a:srgbClr val="FF0000"/>
                </a:solidFill>
                <a:effectLst>
                  <a:outerShdw blurRad="38100" dist="38100" dir="2700000" algn="tl">
                    <a:srgbClr val="C0C0C0"/>
                  </a:outerShdw>
                </a:effectLst>
              </a:rPr>
              <a:t> </a:t>
            </a:r>
            <a:r>
              <a:rPr lang="en-US" sz="3000" b="1" dirty="0" err="1" smtClean="0">
                <a:solidFill>
                  <a:srgbClr val="FF0000"/>
                </a:solidFill>
                <a:effectLst>
                  <a:outerShdw blurRad="38100" dist="38100" dir="2700000" algn="tl">
                    <a:srgbClr val="C0C0C0"/>
                  </a:outerShdw>
                </a:effectLst>
              </a:rPr>
              <a:t>lũ</a:t>
            </a:r>
            <a:r>
              <a:rPr lang="en-US" sz="3000" b="1" dirty="0" smtClean="0">
                <a:solidFill>
                  <a:srgbClr val="FF0000"/>
                </a:solidFill>
                <a:effectLst>
                  <a:outerShdw blurRad="38100" dist="38100" dir="2700000" algn="tl">
                    <a:srgbClr val="C0C0C0"/>
                  </a:outerShdw>
                </a:effectLst>
              </a:rPr>
              <a:t> </a:t>
            </a:r>
            <a:r>
              <a:rPr lang="en-US" sz="3000" b="1" dirty="0" err="1" smtClean="0">
                <a:solidFill>
                  <a:srgbClr val="FF0000"/>
                </a:solidFill>
                <a:effectLst>
                  <a:outerShdw blurRad="38100" dist="38100" dir="2700000" algn="tl">
                    <a:srgbClr val="C0C0C0"/>
                  </a:outerShdw>
                </a:effectLst>
              </a:rPr>
              <a:t>lụt</a:t>
            </a:r>
            <a:r>
              <a:rPr lang="en-US" sz="3000" b="1" dirty="0" smtClean="0">
                <a:solidFill>
                  <a:srgbClr val="FF0000"/>
                </a:solidFill>
                <a:effectLst>
                  <a:outerShdw blurRad="38100" dist="38100" dir="2700000" algn="tl">
                    <a:srgbClr val="C0C0C0"/>
                  </a:outerShdw>
                </a:effectLst>
              </a:rPr>
              <a:t> </a:t>
            </a:r>
            <a:r>
              <a:rPr lang="en-US" sz="3000" b="1" dirty="0" err="1" smtClean="0">
                <a:solidFill>
                  <a:srgbClr val="FF0000"/>
                </a:solidFill>
                <a:effectLst>
                  <a:outerShdw blurRad="38100" dist="38100" dir="2700000" algn="tl">
                    <a:srgbClr val="C0C0C0"/>
                  </a:outerShdw>
                </a:effectLst>
              </a:rPr>
              <a:t>làm</a:t>
            </a:r>
            <a:r>
              <a:rPr lang="en-US" sz="3000" b="1" dirty="0" smtClean="0">
                <a:solidFill>
                  <a:srgbClr val="FF0000"/>
                </a:solidFill>
                <a:effectLst>
                  <a:outerShdw blurRad="38100" dist="38100" dir="2700000" algn="tl">
                    <a:srgbClr val="C0C0C0"/>
                  </a:outerShdw>
                </a:effectLst>
              </a:rPr>
              <a:t> </a:t>
            </a:r>
            <a:r>
              <a:rPr lang="en-US" sz="3000" b="1" dirty="0" err="1" smtClean="0">
                <a:solidFill>
                  <a:srgbClr val="FF0000"/>
                </a:solidFill>
                <a:effectLst>
                  <a:outerShdw blurRad="38100" dist="38100" dir="2700000" algn="tl">
                    <a:srgbClr val="C0C0C0"/>
                  </a:outerShdw>
                </a:effectLst>
              </a:rPr>
              <a:t>ảnh</a:t>
            </a:r>
            <a:r>
              <a:rPr lang="en-US" sz="3000" b="1" dirty="0" smtClean="0">
                <a:solidFill>
                  <a:srgbClr val="FF0000"/>
                </a:solidFill>
                <a:effectLst>
                  <a:outerShdw blurRad="38100" dist="38100" dir="2700000" algn="tl">
                    <a:srgbClr val="C0C0C0"/>
                  </a:outerShdw>
                </a:effectLst>
              </a:rPr>
              <a:t> </a:t>
            </a:r>
            <a:r>
              <a:rPr lang="en-US" sz="3000" b="1" dirty="0" err="1" smtClean="0">
                <a:solidFill>
                  <a:srgbClr val="FF0000"/>
                </a:solidFill>
                <a:effectLst>
                  <a:outerShdw blurRad="38100" dist="38100" dir="2700000" algn="tl">
                    <a:srgbClr val="C0C0C0"/>
                  </a:outerShdw>
                </a:effectLst>
              </a:rPr>
              <a:t>hưởng</a:t>
            </a:r>
            <a:r>
              <a:rPr lang="en-US" sz="3000" b="1" dirty="0" smtClean="0">
                <a:solidFill>
                  <a:srgbClr val="FF0000"/>
                </a:solidFill>
                <a:effectLst>
                  <a:outerShdw blurRad="38100" dist="38100" dir="2700000" algn="tl">
                    <a:srgbClr val="C0C0C0"/>
                  </a:outerShdw>
                </a:effectLst>
              </a:rPr>
              <a:t> </a:t>
            </a:r>
            <a:r>
              <a:rPr lang="en-US" sz="3000" b="1" dirty="0" err="1" smtClean="0">
                <a:solidFill>
                  <a:srgbClr val="FF0000"/>
                </a:solidFill>
                <a:effectLst>
                  <a:outerShdw blurRad="38100" dist="38100" dir="2700000" algn="tl">
                    <a:srgbClr val="C0C0C0"/>
                  </a:outerShdw>
                </a:effectLst>
              </a:rPr>
              <a:t>đến</a:t>
            </a:r>
            <a:r>
              <a:rPr lang="en-US" sz="3000" b="1" dirty="0" smtClean="0">
                <a:solidFill>
                  <a:srgbClr val="FF0000"/>
                </a:solidFill>
                <a:effectLst>
                  <a:outerShdw blurRad="38100" dist="38100" dir="2700000" algn="tl">
                    <a:srgbClr val="C0C0C0"/>
                  </a:outerShdw>
                </a:effectLst>
              </a:rPr>
              <a:t> </a:t>
            </a:r>
            <a:r>
              <a:rPr lang="en-US" sz="3000" b="1" dirty="0" err="1" smtClean="0">
                <a:solidFill>
                  <a:srgbClr val="FF0000"/>
                </a:solidFill>
                <a:effectLst>
                  <a:outerShdw blurRad="38100" dist="38100" dir="2700000" algn="tl">
                    <a:srgbClr val="C0C0C0"/>
                  </a:outerShdw>
                </a:effectLst>
              </a:rPr>
              <a:t>đời</a:t>
            </a:r>
            <a:r>
              <a:rPr lang="en-US" sz="3000" b="1" dirty="0" smtClean="0">
                <a:solidFill>
                  <a:srgbClr val="FF0000"/>
                </a:solidFill>
                <a:effectLst>
                  <a:outerShdw blurRad="38100" dist="38100" dir="2700000" algn="tl">
                    <a:srgbClr val="C0C0C0"/>
                  </a:outerShdw>
                </a:effectLst>
              </a:rPr>
              <a:t> </a:t>
            </a:r>
            <a:r>
              <a:rPr lang="en-US" sz="3000" b="1" dirty="0" err="1" smtClean="0">
                <a:solidFill>
                  <a:srgbClr val="FF0000"/>
                </a:solidFill>
                <a:effectLst>
                  <a:outerShdw blurRad="38100" dist="38100" dir="2700000" algn="tl">
                    <a:srgbClr val="C0C0C0"/>
                  </a:outerShdw>
                </a:effectLst>
              </a:rPr>
              <a:t>sống</a:t>
            </a:r>
            <a:r>
              <a:rPr lang="en-US" sz="3000" b="1" dirty="0" smtClean="0">
                <a:solidFill>
                  <a:srgbClr val="FF0000"/>
                </a:solidFill>
                <a:effectLst>
                  <a:outerShdw blurRad="38100" dist="38100" dir="2700000" algn="tl">
                    <a:srgbClr val="C0C0C0"/>
                  </a:outerShdw>
                </a:effectLst>
              </a:rPr>
              <a:t> </a:t>
            </a:r>
            <a:r>
              <a:rPr lang="en-US" sz="3000" b="1" dirty="0" err="1" smtClean="0">
                <a:solidFill>
                  <a:srgbClr val="FF0000"/>
                </a:solidFill>
                <a:effectLst>
                  <a:outerShdw blurRad="38100" dist="38100" dir="2700000" algn="tl">
                    <a:srgbClr val="C0C0C0"/>
                  </a:outerShdw>
                </a:effectLst>
              </a:rPr>
              <a:t>và</a:t>
            </a:r>
            <a:r>
              <a:rPr lang="en-US" sz="3000" b="1" dirty="0" smtClean="0">
                <a:solidFill>
                  <a:srgbClr val="FF0000"/>
                </a:solidFill>
                <a:effectLst>
                  <a:outerShdw blurRad="38100" dist="38100" dir="2700000" algn="tl">
                    <a:srgbClr val="C0C0C0"/>
                  </a:outerShdw>
                </a:effectLst>
              </a:rPr>
              <a:t> </a:t>
            </a:r>
            <a:r>
              <a:rPr lang="en-US" sz="3000" b="1" dirty="0" err="1" smtClean="0">
                <a:solidFill>
                  <a:srgbClr val="FF0000"/>
                </a:solidFill>
                <a:effectLst>
                  <a:outerShdw blurRad="38100" dist="38100" dir="2700000" algn="tl">
                    <a:srgbClr val="C0C0C0"/>
                  </a:outerShdw>
                </a:effectLst>
              </a:rPr>
              <a:t>hoạt</a:t>
            </a:r>
            <a:r>
              <a:rPr lang="en-US" sz="3000" b="1" dirty="0" smtClean="0">
                <a:solidFill>
                  <a:srgbClr val="FF0000"/>
                </a:solidFill>
                <a:effectLst>
                  <a:outerShdw blurRad="38100" dist="38100" dir="2700000" algn="tl">
                    <a:srgbClr val="C0C0C0"/>
                  </a:outerShdw>
                </a:effectLst>
              </a:rPr>
              <a:t> </a:t>
            </a:r>
            <a:r>
              <a:rPr lang="en-US" sz="3000" b="1" dirty="0" err="1" smtClean="0">
                <a:solidFill>
                  <a:srgbClr val="FF0000"/>
                </a:solidFill>
                <a:effectLst>
                  <a:outerShdw blurRad="38100" dist="38100" dir="2700000" algn="tl">
                    <a:srgbClr val="C0C0C0"/>
                  </a:outerShdw>
                </a:effectLst>
              </a:rPr>
              <a:t>động</a:t>
            </a:r>
            <a:r>
              <a:rPr lang="en-US" sz="3000" b="1" dirty="0" smtClean="0">
                <a:solidFill>
                  <a:srgbClr val="FF0000"/>
                </a:solidFill>
                <a:effectLst>
                  <a:outerShdw blurRad="38100" dist="38100" dir="2700000" algn="tl">
                    <a:srgbClr val="C0C0C0"/>
                  </a:outerShdw>
                </a:effectLst>
              </a:rPr>
              <a:t> </a:t>
            </a:r>
            <a:r>
              <a:rPr lang="en-US" sz="3000" b="1" dirty="0" err="1" smtClean="0">
                <a:solidFill>
                  <a:srgbClr val="FF0000"/>
                </a:solidFill>
                <a:effectLst>
                  <a:outerShdw blurRad="38100" dist="38100" dir="2700000" algn="tl">
                    <a:srgbClr val="C0C0C0"/>
                  </a:outerShdw>
                </a:effectLst>
              </a:rPr>
              <a:t>sản</a:t>
            </a:r>
            <a:r>
              <a:rPr lang="en-US" sz="3000" b="1" dirty="0" smtClean="0">
                <a:solidFill>
                  <a:srgbClr val="FF0000"/>
                </a:solidFill>
                <a:effectLst>
                  <a:outerShdw blurRad="38100" dist="38100" dir="2700000" algn="tl">
                    <a:srgbClr val="C0C0C0"/>
                  </a:outerShdw>
                </a:effectLst>
              </a:rPr>
              <a:t> </a:t>
            </a:r>
            <a:r>
              <a:rPr lang="en-US" sz="3000" b="1" dirty="0" err="1" smtClean="0">
                <a:solidFill>
                  <a:srgbClr val="FF0000"/>
                </a:solidFill>
                <a:effectLst>
                  <a:outerShdw blurRad="38100" dist="38100" dir="2700000" algn="tl">
                    <a:srgbClr val="C0C0C0"/>
                  </a:outerShdw>
                </a:effectLst>
              </a:rPr>
              <a:t>xuất</a:t>
            </a:r>
            <a:r>
              <a:rPr lang="en-US" sz="3000" b="1" dirty="0" smtClean="0">
                <a:solidFill>
                  <a:srgbClr val="FF0000"/>
                </a:solidFill>
                <a:effectLst>
                  <a:outerShdw blurRad="38100" dist="38100" dir="2700000" algn="tl">
                    <a:srgbClr val="C0C0C0"/>
                  </a:outerShdw>
                </a:effectLst>
              </a:rPr>
              <a:t> </a:t>
            </a:r>
            <a:r>
              <a:rPr lang="en-US" sz="3000" b="1" dirty="0" err="1" smtClean="0">
                <a:solidFill>
                  <a:srgbClr val="FF0000"/>
                </a:solidFill>
                <a:effectLst>
                  <a:outerShdw blurRad="38100" dist="38100" dir="2700000" algn="tl">
                    <a:srgbClr val="C0C0C0"/>
                  </a:outerShdw>
                </a:effectLst>
              </a:rPr>
              <a:t>của</a:t>
            </a:r>
            <a:r>
              <a:rPr lang="en-US" sz="3000" b="1" dirty="0" smtClean="0">
                <a:solidFill>
                  <a:srgbClr val="FF0000"/>
                </a:solidFill>
                <a:effectLst>
                  <a:outerShdw blurRad="38100" dist="38100" dir="2700000" algn="tl">
                    <a:srgbClr val="C0C0C0"/>
                  </a:outerShdw>
                </a:effectLst>
              </a:rPr>
              <a:t> con </a:t>
            </a:r>
            <a:r>
              <a:rPr lang="en-US" sz="3000" b="1" dirty="0" err="1" smtClean="0">
                <a:solidFill>
                  <a:srgbClr val="FF0000"/>
                </a:solidFill>
                <a:effectLst>
                  <a:outerShdw blurRad="38100" dist="38100" dir="2700000" algn="tl">
                    <a:srgbClr val="C0C0C0"/>
                  </a:outerShdw>
                </a:effectLst>
              </a:rPr>
              <a:t>người</a:t>
            </a:r>
            <a:endParaRPr lang="en-US" sz="3000" b="1" dirty="0" smtClean="0">
              <a:solidFill>
                <a:srgbClr val="FF0000"/>
              </a:solidFill>
              <a:effectLst>
                <a:outerShdw blurRad="38100" dist="38100" dir="2700000" algn="tl">
                  <a:srgbClr val="C0C0C0"/>
                </a:outerShdw>
              </a:effectLst>
            </a:endParaRPr>
          </a:p>
        </p:txBody>
      </p:sp>
      <p:sp>
        <p:nvSpPr>
          <p:cNvPr id="58371" name="Rectangle 3"/>
          <p:cNvSpPr>
            <a:spLocks noChangeArrowheads="1"/>
          </p:cNvSpPr>
          <p:nvPr/>
        </p:nvSpPr>
        <p:spPr bwMode="auto">
          <a:xfrm>
            <a:off x="990600" y="0"/>
            <a:ext cx="7207250" cy="1066800"/>
          </a:xfrm>
          <a:prstGeom prst="rect">
            <a:avLst/>
          </a:prstGeom>
          <a:noFill/>
          <a:ln w="9525">
            <a:noFill/>
            <a:miter lim="800000"/>
            <a:headEnd/>
            <a:tailEnd/>
          </a:ln>
          <a:effectLst/>
        </p:spPr>
        <p:txBody>
          <a:bodyPr>
            <a:spAutoFit/>
          </a:bodyPr>
          <a:lstStyle/>
          <a:p>
            <a:pPr>
              <a:spcBef>
                <a:spcPct val="20000"/>
              </a:spcBef>
              <a:defRPr/>
            </a:pPr>
            <a:r>
              <a:rPr lang="en-US" b="1" i="1" dirty="0" err="1">
                <a:effectLst>
                  <a:outerShdw blurRad="38100" dist="38100" dir="2700000" algn="tl">
                    <a:srgbClr val="C0C0C0"/>
                  </a:outerShdw>
                </a:effectLst>
                <a:latin typeface="Arial"/>
              </a:rPr>
              <a:t>Lũ</a:t>
            </a:r>
            <a:r>
              <a:rPr lang="en-US" b="1" i="1" dirty="0">
                <a:effectLst>
                  <a:outerShdw blurRad="38100" dist="38100" dir="2700000" algn="tl">
                    <a:srgbClr val="C0C0C0"/>
                  </a:outerShdw>
                </a:effectLst>
                <a:latin typeface="Arial"/>
              </a:rPr>
              <a:t> </a:t>
            </a:r>
            <a:r>
              <a:rPr lang="en-US" b="1" i="1" dirty="0" err="1">
                <a:effectLst>
                  <a:outerShdw blurRad="38100" dist="38100" dir="2700000" algn="tl">
                    <a:srgbClr val="C0C0C0"/>
                  </a:outerShdw>
                </a:effectLst>
                <a:latin typeface="Arial"/>
              </a:rPr>
              <a:t>lụt</a:t>
            </a:r>
            <a:r>
              <a:rPr lang="en-US" b="1" i="1" dirty="0">
                <a:effectLst>
                  <a:outerShdw blurRad="38100" dist="38100" dir="2700000" algn="tl">
                    <a:srgbClr val="C0C0C0"/>
                  </a:outerShdw>
                </a:effectLst>
                <a:latin typeface="Arial"/>
              </a:rPr>
              <a:t>, </a:t>
            </a:r>
            <a:r>
              <a:rPr lang="en-US" b="1" i="1" dirty="0" err="1">
                <a:effectLst>
                  <a:outerShdw blurRad="38100" dist="38100" dir="2700000" algn="tl">
                    <a:srgbClr val="C0C0C0"/>
                  </a:outerShdw>
                </a:effectLst>
                <a:latin typeface="Arial"/>
              </a:rPr>
              <a:t>hạn</a:t>
            </a:r>
            <a:r>
              <a:rPr lang="en-US" b="1" i="1" dirty="0">
                <a:effectLst>
                  <a:outerShdw blurRad="38100" dist="38100" dir="2700000" algn="tl">
                    <a:srgbClr val="C0C0C0"/>
                  </a:outerShdw>
                </a:effectLst>
                <a:latin typeface="Arial"/>
              </a:rPr>
              <a:t> </a:t>
            </a:r>
            <a:r>
              <a:rPr lang="en-US" b="1" i="1" dirty="0" err="1">
                <a:effectLst>
                  <a:outerShdw blurRad="38100" dist="38100" dir="2700000" algn="tl">
                    <a:srgbClr val="C0C0C0"/>
                  </a:outerShdw>
                </a:effectLst>
                <a:latin typeface="Arial"/>
              </a:rPr>
              <a:t>hán</a:t>
            </a:r>
            <a:r>
              <a:rPr lang="en-US" b="1" i="1" dirty="0">
                <a:effectLst>
                  <a:outerShdw blurRad="38100" dist="38100" dir="2700000" algn="tl">
                    <a:srgbClr val="C0C0C0"/>
                  </a:outerShdw>
                </a:effectLst>
                <a:latin typeface="Arial"/>
              </a:rPr>
              <a:t> </a:t>
            </a:r>
            <a:r>
              <a:rPr lang="en-US" b="1" i="1" dirty="0" err="1">
                <a:effectLst>
                  <a:outerShdw blurRad="38100" dist="38100" dir="2700000" algn="tl">
                    <a:srgbClr val="C0C0C0"/>
                  </a:outerShdw>
                </a:effectLst>
                <a:latin typeface="Arial"/>
              </a:rPr>
              <a:t>gây</a:t>
            </a:r>
            <a:r>
              <a:rPr lang="en-US" b="1" i="1" dirty="0">
                <a:effectLst>
                  <a:outerShdw blurRad="38100" dist="38100" dir="2700000" algn="tl">
                    <a:srgbClr val="C0C0C0"/>
                  </a:outerShdw>
                </a:effectLst>
                <a:latin typeface="Arial"/>
              </a:rPr>
              <a:t> </a:t>
            </a:r>
            <a:r>
              <a:rPr lang="en-US" b="1" i="1" dirty="0" err="1">
                <a:effectLst>
                  <a:outerShdw blurRad="38100" dist="38100" dir="2700000" algn="tl">
                    <a:srgbClr val="C0C0C0"/>
                  </a:outerShdw>
                </a:effectLst>
                <a:latin typeface="Arial"/>
              </a:rPr>
              <a:t>ra</a:t>
            </a:r>
            <a:r>
              <a:rPr lang="en-US" b="1" i="1" dirty="0">
                <a:effectLst>
                  <a:outerShdw blurRad="38100" dist="38100" dir="2700000" algn="tl">
                    <a:srgbClr val="C0C0C0"/>
                  </a:outerShdw>
                </a:effectLst>
                <a:latin typeface="Arial"/>
              </a:rPr>
              <a:t> </a:t>
            </a:r>
            <a:r>
              <a:rPr lang="en-US" b="1" i="1" dirty="0" err="1">
                <a:effectLst>
                  <a:outerShdw blurRad="38100" dist="38100" dir="2700000" algn="tl">
                    <a:srgbClr val="C0C0C0"/>
                  </a:outerShdw>
                </a:effectLst>
                <a:latin typeface="Arial"/>
              </a:rPr>
              <a:t>nhựng</a:t>
            </a:r>
            <a:r>
              <a:rPr lang="en-US" b="1" i="1" dirty="0">
                <a:effectLst>
                  <a:outerShdw blurRad="38100" dist="38100" dir="2700000" algn="tl">
                    <a:srgbClr val="C0C0C0"/>
                  </a:outerShdw>
                </a:effectLst>
                <a:latin typeface="Arial"/>
              </a:rPr>
              <a:t> </a:t>
            </a:r>
            <a:r>
              <a:rPr lang="en-US" b="1" i="1" dirty="0" err="1">
                <a:effectLst>
                  <a:outerShdw blurRad="38100" dist="38100" dir="2700000" algn="tl">
                    <a:srgbClr val="C0C0C0"/>
                  </a:outerShdw>
                </a:effectLst>
                <a:latin typeface="Arial"/>
              </a:rPr>
              <a:t>thiệt</a:t>
            </a:r>
            <a:r>
              <a:rPr lang="en-US" b="1" i="1" dirty="0">
                <a:effectLst>
                  <a:outerShdw blurRad="38100" dist="38100" dir="2700000" algn="tl">
                    <a:srgbClr val="C0C0C0"/>
                  </a:outerShdw>
                </a:effectLst>
                <a:latin typeface="Arial"/>
              </a:rPr>
              <a:t> </a:t>
            </a:r>
            <a:r>
              <a:rPr lang="en-US" b="1" i="1" dirty="0" err="1">
                <a:effectLst>
                  <a:outerShdw blurRad="38100" dist="38100" dir="2700000" algn="tl">
                    <a:srgbClr val="C0C0C0"/>
                  </a:outerShdw>
                </a:effectLst>
                <a:latin typeface="Arial"/>
              </a:rPr>
              <a:t>hại</a:t>
            </a:r>
            <a:r>
              <a:rPr lang="en-US" b="1" i="1" dirty="0">
                <a:effectLst>
                  <a:outerShdw blurRad="38100" dist="38100" dir="2700000" algn="tl">
                    <a:srgbClr val="C0C0C0"/>
                  </a:outerShdw>
                </a:effectLst>
                <a:latin typeface="Arial"/>
              </a:rPr>
              <a:t> </a:t>
            </a:r>
            <a:r>
              <a:rPr lang="en-US" b="1" i="1" dirty="0" err="1">
                <a:effectLst>
                  <a:outerShdw blurRad="38100" dist="38100" dir="2700000" algn="tl">
                    <a:srgbClr val="C0C0C0"/>
                  </a:outerShdw>
                </a:effectLst>
                <a:latin typeface="Arial"/>
              </a:rPr>
              <a:t>gì</a:t>
            </a:r>
            <a:r>
              <a:rPr lang="en-US" b="1" i="1" dirty="0">
                <a:effectLst>
                  <a:outerShdw blurRad="38100" dist="38100" dir="2700000" algn="tl">
                    <a:srgbClr val="C0C0C0"/>
                  </a:outerShdw>
                </a:effectLst>
                <a:latin typeface="Arial"/>
              </a:rPr>
              <a:t> </a:t>
            </a:r>
            <a:r>
              <a:rPr lang="en-US" b="1" i="1" dirty="0" err="1">
                <a:effectLst>
                  <a:outerShdw blurRad="38100" dist="38100" dir="2700000" algn="tl">
                    <a:srgbClr val="C0C0C0"/>
                  </a:outerShdw>
                </a:effectLst>
                <a:latin typeface="Arial"/>
              </a:rPr>
              <a:t>cho</a:t>
            </a:r>
            <a:r>
              <a:rPr lang="en-US" b="1" i="1" dirty="0">
                <a:effectLst>
                  <a:outerShdw blurRad="38100" dist="38100" dir="2700000" algn="tl">
                    <a:srgbClr val="C0C0C0"/>
                  </a:outerShdw>
                </a:effectLst>
                <a:latin typeface="Arial"/>
              </a:rPr>
              <a:t> </a:t>
            </a:r>
            <a:r>
              <a:rPr lang="en-US" b="1" i="1" dirty="0" err="1">
                <a:effectLst>
                  <a:outerShdw blurRad="38100" dist="38100" dir="2700000" algn="tl">
                    <a:srgbClr val="C0C0C0"/>
                  </a:outerShdw>
                </a:effectLst>
                <a:latin typeface="Arial"/>
              </a:rPr>
              <a:t>đời</a:t>
            </a:r>
            <a:r>
              <a:rPr lang="en-US" b="1" i="1" dirty="0">
                <a:effectLst>
                  <a:outerShdw blurRad="38100" dist="38100" dir="2700000" algn="tl">
                    <a:srgbClr val="C0C0C0"/>
                  </a:outerShdw>
                </a:effectLst>
                <a:latin typeface="Arial"/>
              </a:rPr>
              <a:t> </a:t>
            </a:r>
            <a:r>
              <a:rPr lang="en-US" b="1" i="1" dirty="0" err="1">
                <a:effectLst>
                  <a:outerShdw blurRad="38100" dist="38100" dir="2700000" algn="tl">
                    <a:srgbClr val="C0C0C0"/>
                  </a:outerShdw>
                </a:effectLst>
                <a:latin typeface="Arial"/>
              </a:rPr>
              <a:t>sống</a:t>
            </a:r>
            <a:r>
              <a:rPr lang="en-US" b="1" i="1" dirty="0">
                <a:effectLst>
                  <a:outerShdw blurRad="38100" dist="38100" dir="2700000" algn="tl">
                    <a:srgbClr val="C0C0C0"/>
                  </a:outerShdw>
                </a:effectLst>
                <a:latin typeface="Arial"/>
              </a:rPr>
              <a:t> </a:t>
            </a:r>
            <a:r>
              <a:rPr lang="en-US" b="1" i="1" dirty="0" err="1">
                <a:effectLst>
                  <a:outerShdw blurRad="38100" dist="38100" dir="2700000" algn="tl">
                    <a:srgbClr val="C0C0C0"/>
                  </a:outerShdw>
                </a:effectLst>
                <a:latin typeface="Arial"/>
              </a:rPr>
              <a:t>và</a:t>
            </a:r>
            <a:r>
              <a:rPr lang="en-US" b="1" i="1" dirty="0">
                <a:effectLst>
                  <a:outerShdw blurRad="38100" dist="38100" dir="2700000" algn="tl">
                    <a:srgbClr val="C0C0C0"/>
                  </a:outerShdw>
                </a:effectLst>
                <a:latin typeface="Arial"/>
              </a:rPr>
              <a:t> </a:t>
            </a:r>
            <a:r>
              <a:rPr lang="en-US" b="1" i="1" dirty="0" err="1">
                <a:effectLst>
                  <a:outerShdw blurRad="38100" dist="38100" dir="2700000" algn="tl">
                    <a:srgbClr val="C0C0C0"/>
                  </a:outerShdw>
                </a:effectLst>
                <a:latin typeface="Arial"/>
              </a:rPr>
              <a:t>sản</a:t>
            </a:r>
            <a:r>
              <a:rPr lang="en-US" b="1" i="1" dirty="0">
                <a:effectLst>
                  <a:outerShdw blurRad="38100" dist="38100" dir="2700000" algn="tl">
                    <a:srgbClr val="C0C0C0"/>
                  </a:outerShdw>
                </a:effectLst>
                <a:latin typeface="Arial"/>
              </a:rPr>
              <a:t> </a:t>
            </a:r>
            <a:r>
              <a:rPr lang="en-US" b="1" i="1" dirty="0" err="1" smtClean="0">
                <a:effectLst>
                  <a:outerShdw blurRad="38100" dist="38100" dir="2700000" algn="tl">
                    <a:srgbClr val="C0C0C0"/>
                  </a:outerShdw>
                </a:effectLst>
                <a:latin typeface="Arial"/>
              </a:rPr>
              <a:t>xuất</a:t>
            </a:r>
            <a:r>
              <a:rPr lang="en-US" b="1" i="1" dirty="0" smtClean="0">
                <a:effectLst>
                  <a:outerShdw blurRad="38100" dist="38100" dir="2700000" algn="tl">
                    <a:srgbClr val="C0C0C0"/>
                  </a:outerShdw>
                </a:effectLst>
                <a:latin typeface="Arial"/>
              </a:rPr>
              <a:t>?</a:t>
            </a:r>
            <a:endParaRPr lang="en-US" b="1" i="1" dirty="0">
              <a:effectLst>
                <a:outerShdw blurRad="38100" dist="38100" dir="2700000" algn="tl">
                  <a:srgbClr val="C0C0C0"/>
                </a:outerShdw>
              </a:effectLst>
              <a:latin typeface="Arial"/>
            </a:endParaRPr>
          </a:p>
        </p:txBody>
      </p:sp>
      <p:pic>
        <p:nvPicPr>
          <p:cNvPr id="30724" name="Picture 4" descr="http://images.vietnamnet.vn/dataimages/200710/original/images1423938_luNA.jpg">
            <a:hlinkClick r:id="rId3"/>
          </p:cNvPr>
          <p:cNvPicPr>
            <a:picLocks noGrp="1" noChangeAspect="1" noChangeArrowheads="1"/>
          </p:cNvPicPr>
          <p:nvPr>
            <p:ph sz="half" idx="1"/>
          </p:nvPr>
        </p:nvPicPr>
        <p:blipFill>
          <a:blip r:embed="rId4" r:link="rId5"/>
          <a:srcRect/>
          <a:stretch>
            <a:fillRect/>
          </a:stretch>
        </p:blipFill>
        <p:spPr>
          <a:xfrm>
            <a:off x="228600" y="1143000"/>
            <a:ext cx="4267200" cy="4191000"/>
          </a:xfrm>
        </p:spPr>
      </p:pic>
      <p:pic>
        <p:nvPicPr>
          <p:cNvPr id="30725" name="Picture 5" descr="small_127"/>
          <p:cNvPicPr>
            <a:picLocks noGrp="1" noChangeAspect="1" noChangeArrowheads="1"/>
          </p:cNvPicPr>
          <p:nvPr>
            <p:ph sz="half" idx="2"/>
          </p:nvPr>
        </p:nvPicPr>
        <p:blipFill>
          <a:blip r:embed="rId6"/>
          <a:srcRect/>
          <a:stretch>
            <a:fillRect/>
          </a:stretch>
        </p:blipFill>
        <p:spPr>
          <a:xfrm>
            <a:off x="4648200" y="1143000"/>
            <a:ext cx="4267200" cy="4114800"/>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8370"/>
                                        </p:tgtEl>
                                        <p:attrNameLst>
                                          <p:attrName>style.visibility</p:attrName>
                                        </p:attrNameLst>
                                      </p:cBhvr>
                                      <p:to>
                                        <p:strVal val="visible"/>
                                      </p:to>
                                    </p:set>
                                    <p:anim calcmode="discrete" valueType="clr">
                                      <p:cBhvr override="childStyle">
                                        <p:cTn id="7" dur="80"/>
                                        <p:tgtEl>
                                          <p:spTgt spid="5837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8370"/>
                                        </p:tgtEl>
                                        <p:attrNameLst>
                                          <p:attrName>fillcolor</p:attrName>
                                        </p:attrNameLst>
                                      </p:cBhvr>
                                      <p:tavLst>
                                        <p:tav tm="0">
                                          <p:val>
                                            <p:clrVal>
                                              <a:schemeClr val="accent2"/>
                                            </p:clrVal>
                                          </p:val>
                                        </p:tav>
                                        <p:tav tm="50000">
                                          <p:val>
                                            <p:clrVal>
                                              <a:schemeClr val="hlink"/>
                                            </p:clrVal>
                                          </p:val>
                                        </p:tav>
                                      </p:tavLst>
                                    </p:anim>
                                    <p:set>
                                      <p:cBhvr>
                                        <p:cTn id="9" dur="80"/>
                                        <p:tgtEl>
                                          <p:spTgt spid="5837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z="2800" b="1" smtClean="0"/>
              <a:t>Ảnh hưởng của khí hậu đối với đời sống và hoạt động sản xuất của con người</a:t>
            </a:r>
            <a:r>
              <a:rPr lang="en-US" sz="2800" smtClean="0"/>
              <a:t> </a:t>
            </a:r>
            <a:r>
              <a:rPr lang="en-US" sz="2800" b="1" smtClean="0"/>
              <a:t>ra sao?</a:t>
            </a:r>
            <a:br>
              <a:rPr lang="en-US" sz="2800" b="1" smtClean="0"/>
            </a:br>
            <a:endParaRPr lang="en-US" sz="2800" b="1" smtClean="0"/>
          </a:p>
        </p:txBody>
      </p:sp>
      <p:pic>
        <p:nvPicPr>
          <p:cNvPr id="60419" name="Picture 3" descr="http://www.va21.org/pictures/20041130115313.jpg"/>
          <p:cNvPicPr>
            <a:picLocks noGrp="1" noChangeAspect="1" noChangeArrowheads="1"/>
          </p:cNvPicPr>
          <p:nvPr>
            <p:ph type="body" idx="1"/>
          </p:nvPr>
        </p:nvPicPr>
        <p:blipFill>
          <a:blip r:embed="rId3" r:link="rId4"/>
          <a:srcRect/>
          <a:stretch>
            <a:fillRect/>
          </a:stretch>
        </p:blipFill>
        <p:spPr>
          <a:xfrm>
            <a:off x="838200" y="1143000"/>
            <a:ext cx="7620000" cy="5370513"/>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0419"/>
                                        </p:tgtEl>
                                        <p:attrNameLst>
                                          <p:attrName>style.visibility</p:attrName>
                                        </p:attrNameLst>
                                      </p:cBhvr>
                                      <p:to>
                                        <p:strVal val="visible"/>
                                      </p:to>
                                    </p:set>
                                    <p:anim calcmode="lin" valueType="num">
                                      <p:cBhvr>
                                        <p:cTn id="7" dur="1000" fill="hold"/>
                                        <p:tgtEl>
                                          <p:spTgt spid="60419"/>
                                        </p:tgtEl>
                                        <p:attrNameLst>
                                          <p:attrName>ppt_w</p:attrName>
                                        </p:attrNameLst>
                                      </p:cBhvr>
                                      <p:tavLst>
                                        <p:tav tm="0">
                                          <p:val>
                                            <p:fltVal val="0"/>
                                          </p:val>
                                        </p:tav>
                                        <p:tav tm="100000">
                                          <p:val>
                                            <p:strVal val="#ppt_w"/>
                                          </p:val>
                                        </p:tav>
                                      </p:tavLst>
                                    </p:anim>
                                    <p:anim calcmode="lin" valueType="num">
                                      <p:cBhvr>
                                        <p:cTn id="8" dur="1000" fill="hold"/>
                                        <p:tgtEl>
                                          <p:spTgt spid="60419"/>
                                        </p:tgtEl>
                                        <p:attrNameLst>
                                          <p:attrName>ppt_h</p:attrName>
                                        </p:attrNameLst>
                                      </p:cBhvr>
                                      <p:tavLst>
                                        <p:tav tm="0">
                                          <p:val>
                                            <p:fltVal val="0"/>
                                          </p:val>
                                        </p:tav>
                                        <p:tav tm="100000">
                                          <p:val>
                                            <p:strVal val="#ppt_h"/>
                                          </p:val>
                                        </p:tav>
                                      </p:tavLst>
                                    </p:anim>
                                    <p:anim calcmode="lin" valueType="num">
                                      <p:cBhvr>
                                        <p:cTn id="9" dur="1000" fill="hold"/>
                                        <p:tgtEl>
                                          <p:spTgt spid="60419"/>
                                        </p:tgtEl>
                                        <p:attrNameLst>
                                          <p:attrName>style.rotation</p:attrName>
                                        </p:attrNameLst>
                                      </p:cBhvr>
                                      <p:tavLst>
                                        <p:tav tm="0">
                                          <p:val>
                                            <p:fltVal val="90"/>
                                          </p:val>
                                        </p:tav>
                                        <p:tav tm="100000">
                                          <p:val>
                                            <p:fltVal val="0"/>
                                          </p:val>
                                        </p:tav>
                                      </p:tavLst>
                                    </p:anim>
                                    <p:animEffect transition="in" filter="fade">
                                      <p:cBhvr>
                                        <p:cTn id="10" dur="1000"/>
                                        <p:tgtEl>
                                          <p:spTgt spid="6041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60418"/>
                                        </p:tgtEl>
                                        <p:attrNameLst>
                                          <p:attrName>style.visibility</p:attrName>
                                        </p:attrNameLst>
                                      </p:cBhvr>
                                      <p:to>
                                        <p:strVal val="visible"/>
                                      </p:to>
                                    </p:set>
                                    <p:anim calcmode="discrete" valueType="clr">
                                      <p:cBhvr override="childStyle">
                                        <p:cTn id="15" dur="80"/>
                                        <p:tgtEl>
                                          <p:spTgt spid="60418"/>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60418"/>
                                        </p:tgtEl>
                                        <p:attrNameLst>
                                          <p:attrName>fillcolor</p:attrName>
                                        </p:attrNameLst>
                                      </p:cBhvr>
                                      <p:tavLst>
                                        <p:tav tm="0">
                                          <p:val>
                                            <p:clrVal>
                                              <a:schemeClr val="accent2"/>
                                            </p:clrVal>
                                          </p:val>
                                        </p:tav>
                                        <p:tav tm="50000">
                                          <p:val>
                                            <p:clrVal>
                                              <a:schemeClr val="hlink"/>
                                            </p:clrVal>
                                          </p:val>
                                        </p:tav>
                                      </p:tavLst>
                                    </p:anim>
                                    <p:set>
                                      <p:cBhvr>
                                        <p:cTn id="17" dur="80"/>
                                        <p:tgtEl>
                                          <p:spTgt spid="604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Zed_Art-Digital_0025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9219" name="Picture 3" descr="zeepaard03"/>
          <p:cNvPicPr>
            <a:picLocks noChangeAspect="1" noChangeArrowheads="1" noCrop="1"/>
          </p:cNvPicPr>
          <p:nvPr/>
        </p:nvPicPr>
        <p:blipFill>
          <a:blip r:embed="rId4"/>
          <a:srcRect/>
          <a:stretch>
            <a:fillRect/>
          </a:stretch>
        </p:blipFill>
        <p:spPr bwMode="auto">
          <a:xfrm>
            <a:off x="228600" y="2438400"/>
            <a:ext cx="1009650" cy="1704975"/>
          </a:xfrm>
          <a:prstGeom prst="rect">
            <a:avLst/>
          </a:prstGeom>
          <a:noFill/>
          <a:ln w="9525">
            <a:noFill/>
            <a:miter lim="800000"/>
            <a:headEnd/>
            <a:tailEnd/>
          </a:ln>
        </p:spPr>
      </p:pic>
      <p:pic>
        <p:nvPicPr>
          <p:cNvPr id="14340" name="Picture 4" descr="clam2"/>
          <p:cNvPicPr>
            <a:picLocks noChangeAspect="1" noChangeArrowheads="1" noCrop="1"/>
          </p:cNvPicPr>
          <p:nvPr/>
        </p:nvPicPr>
        <p:blipFill>
          <a:blip r:embed="rId5"/>
          <a:srcRect/>
          <a:stretch>
            <a:fillRect/>
          </a:stretch>
        </p:blipFill>
        <p:spPr bwMode="auto">
          <a:xfrm flipV="1">
            <a:off x="7696200" y="5676900"/>
            <a:ext cx="1162050" cy="1181100"/>
          </a:xfrm>
          <a:prstGeom prst="rect">
            <a:avLst/>
          </a:prstGeom>
          <a:noFill/>
          <a:ln w="9525">
            <a:noFill/>
            <a:miter lim="800000"/>
            <a:headEnd/>
            <a:tailEnd/>
          </a:ln>
        </p:spPr>
      </p:pic>
      <p:pic>
        <p:nvPicPr>
          <p:cNvPr id="9221" name="Picture 5" descr="jgrry"/>
          <p:cNvPicPr>
            <a:picLocks noChangeAspect="1" noChangeArrowheads="1" noCrop="1"/>
          </p:cNvPicPr>
          <p:nvPr/>
        </p:nvPicPr>
        <p:blipFill>
          <a:blip r:embed="rId6"/>
          <a:srcRect/>
          <a:stretch>
            <a:fillRect/>
          </a:stretch>
        </p:blipFill>
        <p:spPr bwMode="auto">
          <a:xfrm>
            <a:off x="0" y="6019800"/>
            <a:ext cx="942975" cy="438150"/>
          </a:xfrm>
          <a:prstGeom prst="rect">
            <a:avLst/>
          </a:prstGeom>
          <a:noFill/>
          <a:ln w="9525">
            <a:noFill/>
            <a:miter lim="800000"/>
            <a:headEnd/>
            <a:tailEnd/>
          </a:ln>
        </p:spPr>
      </p:pic>
      <p:pic>
        <p:nvPicPr>
          <p:cNvPr id="9222" name="Picture 6" descr="iu color"/>
          <p:cNvPicPr>
            <a:picLocks noChangeAspect="1" noChangeArrowheads="1" noCrop="1"/>
          </p:cNvPicPr>
          <p:nvPr/>
        </p:nvPicPr>
        <p:blipFill>
          <a:blip r:embed="rId7"/>
          <a:srcRect/>
          <a:stretch>
            <a:fillRect/>
          </a:stretch>
        </p:blipFill>
        <p:spPr bwMode="auto">
          <a:xfrm flipH="1">
            <a:off x="7772400" y="457200"/>
            <a:ext cx="1133475" cy="1600200"/>
          </a:xfrm>
          <a:prstGeom prst="rect">
            <a:avLst/>
          </a:prstGeom>
          <a:noFill/>
          <a:ln w="9525">
            <a:noFill/>
            <a:miter lim="800000"/>
            <a:headEnd/>
            <a:tailEnd/>
          </a:ln>
        </p:spPr>
      </p:pic>
      <p:pic>
        <p:nvPicPr>
          <p:cNvPr id="14343" name="Picture 7" descr="9iuh"/>
          <p:cNvPicPr>
            <a:picLocks noChangeAspect="1" noChangeArrowheads="1" noCrop="1"/>
          </p:cNvPicPr>
          <p:nvPr/>
        </p:nvPicPr>
        <p:blipFill>
          <a:blip r:embed="rId8"/>
          <a:srcRect/>
          <a:stretch>
            <a:fillRect/>
          </a:stretch>
        </p:blipFill>
        <p:spPr bwMode="auto">
          <a:xfrm>
            <a:off x="971550" y="1052513"/>
            <a:ext cx="276225" cy="2590800"/>
          </a:xfrm>
          <a:prstGeom prst="rect">
            <a:avLst/>
          </a:prstGeom>
          <a:noFill/>
          <a:ln w="9525">
            <a:noFill/>
            <a:miter lim="800000"/>
            <a:headEnd/>
            <a:tailEnd/>
          </a:ln>
        </p:spPr>
      </p:pic>
      <p:pic>
        <p:nvPicPr>
          <p:cNvPr id="14344" name="Picture 8" descr="9iuh"/>
          <p:cNvPicPr>
            <a:picLocks noChangeAspect="1" noChangeArrowheads="1" noCrop="1"/>
          </p:cNvPicPr>
          <p:nvPr/>
        </p:nvPicPr>
        <p:blipFill>
          <a:blip r:embed="rId8"/>
          <a:srcRect/>
          <a:stretch>
            <a:fillRect/>
          </a:stretch>
        </p:blipFill>
        <p:spPr bwMode="auto">
          <a:xfrm>
            <a:off x="1143000" y="228600"/>
            <a:ext cx="276225" cy="2590800"/>
          </a:xfrm>
          <a:prstGeom prst="rect">
            <a:avLst/>
          </a:prstGeom>
          <a:noFill/>
          <a:ln w="9525">
            <a:noFill/>
            <a:miter lim="800000"/>
            <a:headEnd/>
            <a:tailEnd/>
          </a:ln>
        </p:spPr>
      </p:pic>
      <p:pic>
        <p:nvPicPr>
          <p:cNvPr id="14345" name="Picture 9" descr="9iuh"/>
          <p:cNvPicPr>
            <a:picLocks noChangeAspect="1" noChangeArrowheads="1" noCrop="1"/>
          </p:cNvPicPr>
          <p:nvPr/>
        </p:nvPicPr>
        <p:blipFill>
          <a:blip r:embed="rId8"/>
          <a:srcRect/>
          <a:stretch>
            <a:fillRect/>
          </a:stretch>
        </p:blipFill>
        <p:spPr bwMode="auto">
          <a:xfrm>
            <a:off x="7467600" y="2362200"/>
            <a:ext cx="276225" cy="2590800"/>
          </a:xfrm>
          <a:prstGeom prst="rect">
            <a:avLst/>
          </a:prstGeom>
          <a:noFill/>
          <a:ln w="9525">
            <a:noFill/>
            <a:miter lim="800000"/>
            <a:headEnd/>
            <a:tailEnd/>
          </a:ln>
        </p:spPr>
      </p:pic>
      <p:pic>
        <p:nvPicPr>
          <p:cNvPr id="14346" name="Picture 10" descr="9iuh"/>
          <p:cNvPicPr>
            <a:picLocks noChangeAspect="1" noChangeArrowheads="1" noCrop="1"/>
          </p:cNvPicPr>
          <p:nvPr/>
        </p:nvPicPr>
        <p:blipFill>
          <a:blip r:embed="rId8"/>
          <a:srcRect/>
          <a:stretch>
            <a:fillRect/>
          </a:stretch>
        </p:blipFill>
        <p:spPr bwMode="auto">
          <a:xfrm>
            <a:off x="1219200" y="3962400"/>
            <a:ext cx="276225" cy="2590800"/>
          </a:xfrm>
          <a:prstGeom prst="rect">
            <a:avLst/>
          </a:prstGeom>
          <a:noFill/>
          <a:ln w="9525">
            <a:noFill/>
            <a:miter lim="800000"/>
            <a:headEnd/>
            <a:tailEnd/>
          </a:ln>
        </p:spPr>
      </p:pic>
      <p:pic>
        <p:nvPicPr>
          <p:cNvPr id="14347" name="Picture 11" descr="9iuh"/>
          <p:cNvPicPr>
            <a:picLocks noChangeAspect="1" noChangeArrowheads="1" noCrop="1"/>
          </p:cNvPicPr>
          <p:nvPr/>
        </p:nvPicPr>
        <p:blipFill>
          <a:blip r:embed="rId8"/>
          <a:srcRect/>
          <a:stretch>
            <a:fillRect/>
          </a:stretch>
        </p:blipFill>
        <p:spPr bwMode="auto">
          <a:xfrm>
            <a:off x="7543800" y="0"/>
            <a:ext cx="276225" cy="2590800"/>
          </a:xfrm>
          <a:prstGeom prst="rect">
            <a:avLst/>
          </a:prstGeom>
          <a:noFill/>
          <a:ln w="9525">
            <a:noFill/>
            <a:miter lim="800000"/>
            <a:headEnd/>
            <a:tailEnd/>
          </a:ln>
        </p:spPr>
      </p:pic>
      <p:pic>
        <p:nvPicPr>
          <p:cNvPr id="14348" name="Picture 12" descr="clam2"/>
          <p:cNvPicPr>
            <a:picLocks noChangeAspect="1" noChangeArrowheads="1" noCrop="1"/>
          </p:cNvPicPr>
          <p:nvPr/>
        </p:nvPicPr>
        <p:blipFill>
          <a:blip r:embed="rId5"/>
          <a:srcRect/>
          <a:stretch>
            <a:fillRect/>
          </a:stretch>
        </p:blipFill>
        <p:spPr bwMode="auto">
          <a:xfrm>
            <a:off x="7696200" y="4724400"/>
            <a:ext cx="1162050" cy="1181100"/>
          </a:xfrm>
          <a:prstGeom prst="rect">
            <a:avLst/>
          </a:prstGeom>
          <a:noFill/>
          <a:ln w="9525">
            <a:noFill/>
            <a:miter lim="800000"/>
            <a:headEnd/>
            <a:tailEnd/>
          </a:ln>
        </p:spPr>
      </p:pic>
      <p:pic>
        <p:nvPicPr>
          <p:cNvPr id="9229" name="Picture 13" descr="zeepaard03"/>
          <p:cNvPicPr>
            <a:picLocks noChangeAspect="1" noChangeArrowheads="1" noCrop="1"/>
          </p:cNvPicPr>
          <p:nvPr/>
        </p:nvPicPr>
        <p:blipFill>
          <a:blip r:embed="rId4"/>
          <a:srcRect/>
          <a:stretch>
            <a:fillRect/>
          </a:stretch>
        </p:blipFill>
        <p:spPr bwMode="auto">
          <a:xfrm flipH="1">
            <a:off x="7772400" y="2590800"/>
            <a:ext cx="1009650" cy="1704975"/>
          </a:xfrm>
          <a:prstGeom prst="rect">
            <a:avLst/>
          </a:prstGeom>
          <a:noFill/>
          <a:ln w="9525">
            <a:noFill/>
            <a:miter lim="800000"/>
            <a:headEnd/>
            <a:tailEnd/>
          </a:ln>
        </p:spPr>
      </p:pic>
      <p:pic>
        <p:nvPicPr>
          <p:cNvPr id="9230" name="Picture 14" descr="jgrry"/>
          <p:cNvPicPr>
            <a:picLocks noChangeAspect="1" noChangeArrowheads="1" noCrop="1"/>
          </p:cNvPicPr>
          <p:nvPr/>
        </p:nvPicPr>
        <p:blipFill>
          <a:blip r:embed="rId6"/>
          <a:srcRect/>
          <a:stretch>
            <a:fillRect/>
          </a:stretch>
        </p:blipFill>
        <p:spPr bwMode="auto">
          <a:xfrm>
            <a:off x="228600" y="4800600"/>
            <a:ext cx="942975" cy="438150"/>
          </a:xfrm>
          <a:prstGeom prst="rect">
            <a:avLst/>
          </a:prstGeom>
          <a:noFill/>
          <a:ln w="9525">
            <a:noFill/>
            <a:miter lim="800000"/>
            <a:headEnd/>
            <a:tailEnd/>
          </a:ln>
        </p:spPr>
      </p:pic>
      <p:pic>
        <p:nvPicPr>
          <p:cNvPr id="9231" name="Picture 15" descr="iu color"/>
          <p:cNvPicPr>
            <a:picLocks noChangeAspect="1" noChangeArrowheads="1" noCrop="1"/>
          </p:cNvPicPr>
          <p:nvPr/>
        </p:nvPicPr>
        <p:blipFill>
          <a:blip r:embed="rId7"/>
          <a:srcRect/>
          <a:stretch>
            <a:fillRect/>
          </a:stretch>
        </p:blipFill>
        <p:spPr bwMode="auto">
          <a:xfrm>
            <a:off x="152400" y="381000"/>
            <a:ext cx="1133475" cy="1600200"/>
          </a:xfrm>
          <a:prstGeom prst="rect">
            <a:avLst/>
          </a:prstGeom>
          <a:noFill/>
          <a:ln w="9525">
            <a:noFill/>
            <a:miter lim="800000"/>
            <a:headEnd/>
            <a:tailEnd/>
          </a:ln>
        </p:spPr>
      </p:pic>
      <p:sp>
        <p:nvSpPr>
          <p:cNvPr id="14352" name="Text Box 16"/>
          <p:cNvSpPr txBox="1">
            <a:spLocks noChangeArrowheads="1"/>
          </p:cNvSpPr>
          <p:nvPr/>
        </p:nvSpPr>
        <p:spPr bwMode="auto">
          <a:xfrm>
            <a:off x="1371600" y="381000"/>
            <a:ext cx="6324600" cy="641350"/>
          </a:xfrm>
          <a:prstGeom prst="rect">
            <a:avLst/>
          </a:prstGeom>
          <a:noFill/>
          <a:ln w="9525">
            <a:noFill/>
            <a:miter lim="800000"/>
            <a:headEnd/>
            <a:tailEnd/>
          </a:ln>
        </p:spPr>
        <p:txBody>
          <a:bodyPr>
            <a:spAutoFit/>
          </a:bodyPr>
          <a:lstStyle/>
          <a:p>
            <a:pPr>
              <a:spcBef>
                <a:spcPct val="50000"/>
              </a:spcBef>
            </a:pPr>
            <a:r>
              <a:rPr lang="en-US" sz="3600" b="1"/>
              <a:t>CÁC VẤN ĐỀ CẦN TÌM HIỂU </a:t>
            </a:r>
          </a:p>
        </p:txBody>
      </p:sp>
      <p:pic>
        <p:nvPicPr>
          <p:cNvPr id="14353" name="Picture 17" descr="9iuh"/>
          <p:cNvPicPr>
            <a:picLocks noChangeAspect="1" noChangeArrowheads="1" noCrop="1"/>
          </p:cNvPicPr>
          <p:nvPr/>
        </p:nvPicPr>
        <p:blipFill>
          <a:blip r:embed="rId8"/>
          <a:srcRect/>
          <a:stretch>
            <a:fillRect/>
          </a:stretch>
        </p:blipFill>
        <p:spPr bwMode="auto">
          <a:xfrm>
            <a:off x="8867775" y="3644900"/>
            <a:ext cx="276225" cy="2590800"/>
          </a:xfrm>
          <a:prstGeom prst="rect">
            <a:avLst/>
          </a:prstGeom>
          <a:noFill/>
          <a:ln w="9525">
            <a:noFill/>
            <a:miter lim="800000"/>
            <a:headEnd/>
            <a:tailEnd/>
          </a:ln>
        </p:spPr>
      </p:pic>
      <p:sp>
        <p:nvSpPr>
          <p:cNvPr id="14354" name="Rectangle 18"/>
          <p:cNvSpPr>
            <a:spLocks noChangeArrowheads="1"/>
          </p:cNvSpPr>
          <p:nvPr/>
        </p:nvSpPr>
        <p:spPr bwMode="auto">
          <a:xfrm>
            <a:off x="1447800" y="1279525"/>
            <a:ext cx="6096000" cy="1311275"/>
          </a:xfrm>
          <a:prstGeom prst="rect">
            <a:avLst/>
          </a:prstGeom>
          <a:noFill/>
          <a:ln w="9525">
            <a:noFill/>
            <a:miter lim="800000"/>
            <a:headEnd/>
            <a:tailEnd/>
          </a:ln>
        </p:spPr>
        <p:txBody>
          <a:bodyPr anchor="ctr">
            <a:spAutoFit/>
          </a:bodyPr>
          <a:lstStyle/>
          <a:p>
            <a:r>
              <a:rPr lang="en-US" sz="4000" b="1" dirty="0">
                <a:solidFill>
                  <a:srgbClr val="FFFF00"/>
                </a:solidFill>
              </a:rPr>
              <a:t>1. </a:t>
            </a:r>
            <a:r>
              <a:rPr lang="en-US" sz="4000" b="1" dirty="0" err="1">
                <a:solidFill>
                  <a:srgbClr val="FFFF00"/>
                </a:solidFill>
              </a:rPr>
              <a:t>Nước</a:t>
            </a:r>
            <a:r>
              <a:rPr lang="en-US" sz="4000" b="1" dirty="0">
                <a:solidFill>
                  <a:srgbClr val="FFFF00"/>
                </a:solidFill>
              </a:rPr>
              <a:t> ta </a:t>
            </a:r>
            <a:r>
              <a:rPr lang="en-US" sz="4000" b="1" dirty="0" err="1">
                <a:solidFill>
                  <a:srgbClr val="FFFF00"/>
                </a:solidFill>
              </a:rPr>
              <a:t>có</a:t>
            </a:r>
            <a:r>
              <a:rPr lang="en-US" sz="4000" b="1" dirty="0">
                <a:solidFill>
                  <a:srgbClr val="FFFF00"/>
                </a:solidFill>
              </a:rPr>
              <a:t> </a:t>
            </a:r>
            <a:r>
              <a:rPr lang="en-US" sz="4000" b="1" dirty="0" err="1">
                <a:solidFill>
                  <a:srgbClr val="FFFF00"/>
                </a:solidFill>
              </a:rPr>
              <a:t>khí</a:t>
            </a:r>
            <a:r>
              <a:rPr lang="en-US" sz="4000" b="1" dirty="0">
                <a:solidFill>
                  <a:srgbClr val="FFFF00"/>
                </a:solidFill>
              </a:rPr>
              <a:t> </a:t>
            </a:r>
            <a:r>
              <a:rPr lang="en-US" sz="4000" b="1" dirty="0" err="1">
                <a:solidFill>
                  <a:srgbClr val="FFFF00"/>
                </a:solidFill>
              </a:rPr>
              <a:t>hậu</a:t>
            </a:r>
            <a:r>
              <a:rPr lang="en-US" sz="4000" b="1" dirty="0">
                <a:solidFill>
                  <a:srgbClr val="FFFF00"/>
                </a:solidFill>
              </a:rPr>
              <a:t> </a:t>
            </a:r>
            <a:r>
              <a:rPr lang="en-US" sz="4000" b="1" dirty="0" err="1">
                <a:solidFill>
                  <a:srgbClr val="FFFF00"/>
                </a:solidFill>
              </a:rPr>
              <a:t>nhiệt</a:t>
            </a:r>
            <a:r>
              <a:rPr lang="en-US" sz="4000" b="1" dirty="0">
                <a:solidFill>
                  <a:srgbClr val="FFFF00"/>
                </a:solidFill>
              </a:rPr>
              <a:t> </a:t>
            </a:r>
            <a:r>
              <a:rPr lang="en-US" sz="4000" b="1" dirty="0" err="1">
                <a:solidFill>
                  <a:srgbClr val="FFFF00"/>
                </a:solidFill>
              </a:rPr>
              <a:t>đới</a:t>
            </a:r>
            <a:r>
              <a:rPr lang="en-US" sz="4000" b="1" dirty="0">
                <a:solidFill>
                  <a:srgbClr val="FFFF00"/>
                </a:solidFill>
              </a:rPr>
              <a:t> </a:t>
            </a:r>
            <a:r>
              <a:rPr lang="en-US" sz="4000" b="1" dirty="0" err="1">
                <a:solidFill>
                  <a:srgbClr val="FFFF00"/>
                </a:solidFill>
              </a:rPr>
              <a:t>gió</a:t>
            </a:r>
            <a:r>
              <a:rPr lang="en-US" sz="4000" b="1" dirty="0">
                <a:solidFill>
                  <a:srgbClr val="FFFF00"/>
                </a:solidFill>
              </a:rPr>
              <a:t> </a:t>
            </a:r>
            <a:r>
              <a:rPr lang="en-US" sz="4000" b="1" dirty="0" err="1">
                <a:solidFill>
                  <a:srgbClr val="FFFF00"/>
                </a:solidFill>
              </a:rPr>
              <a:t>mùa</a:t>
            </a:r>
            <a:endParaRPr lang="en-US" sz="4000" b="1" dirty="0">
              <a:solidFill>
                <a:srgbClr val="FFFF00"/>
              </a:solidFill>
            </a:endParaRPr>
          </a:p>
        </p:txBody>
      </p:sp>
      <p:sp>
        <p:nvSpPr>
          <p:cNvPr id="14355" name="Rectangle 19"/>
          <p:cNvSpPr>
            <a:spLocks noChangeArrowheads="1"/>
          </p:cNvSpPr>
          <p:nvPr/>
        </p:nvSpPr>
        <p:spPr bwMode="auto">
          <a:xfrm>
            <a:off x="1219200" y="2819400"/>
            <a:ext cx="6248400" cy="1143000"/>
          </a:xfrm>
          <a:prstGeom prst="rect">
            <a:avLst/>
          </a:prstGeom>
          <a:noFill/>
          <a:ln w="9525">
            <a:noFill/>
            <a:miter lim="800000"/>
            <a:headEnd/>
            <a:tailEnd/>
          </a:ln>
        </p:spPr>
        <p:txBody>
          <a:bodyPr anchor="ctr"/>
          <a:lstStyle/>
          <a:p>
            <a:pPr algn="ctr"/>
            <a:r>
              <a:rPr lang="en-US" sz="4400" b="1" dirty="0">
                <a:solidFill>
                  <a:srgbClr val="FFFF00"/>
                </a:solidFill>
              </a:rPr>
              <a:t>2. </a:t>
            </a:r>
            <a:r>
              <a:rPr lang="en-US" sz="4400" b="1" dirty="0" err="1">
                <a:solidFill>
                  <a:srgbClr val="FFFF00"/>
                </a:solidFill>
              </a:rPr>
              <a:t>Khí</a:t>
            </a:r>
            <a:r>
              <a:rPr lang="en-US" sz="4400" b="1" dirty="0">
                <a:solidFill>
                  <a:srgbClr val="FFFF00"/>
                </a:solidFill>
              </a:rPr>
              <a:t> </a:t>
            </a:r>
            <a:r>
              <a:rPr lang="en-US" sz="4400" b="1" dirty="0" err="1">
                <a:solidFill>
                  <a:srgbClr val="FFFF00"/>
                </a:solidFill>
              </a:rPr>
              <a:t>hậu</a:t>
            </a:r>
            <a:r>
              <a:rPr lang="en-US" sz="4400" b="1" dirty="0">
                <a:solidFill>
                  <a:srgbClr val="FFFF00"/>
                </a:solidFill>
              </a:rPr>
              <a:t> </a:t>
            </a:r>
            <a:r>
              <a:rPr lang="en-US" sz="4400" b="1" dirty="0" err="1">
                <a:solidFill>
                  <a:srgbClr val="FFFF00"/>
                </a:solidFill>
              </a:rPr>
              <a:t>giữa</a:t>
            </a:r>
            <a:r>
              <a:rPr lang="en-US" sz="4400" b="1" dirty="0">
                <a:solidFill>
                  <a:srgbClr val="FFFF00"/>
                </a:solidFill>
              </a:rPr>
              <a:t> </a:t>
            </a:r>
            <a:r>
              <a:rPr lang="en-US" sz="4400" b="1" dirty="0" err="1">
                <a:solidFill>
                  <a:srgbClr val="FFFF00"/>
                </a:solidFill>
              </a:rPr>
              <a:t>các</a:t>
            </a:r>
            <a:r>
              <a:rPr lang="en-US" sz="4400" b="1" dirty="0">
                <a:solidFill>
                  <a:srgbClr val="FFFF00"/>
                </a:solidFill>
              </a:rPr>
              <a:t> </a:t>
            </a:r>
            <a:r>
              <a:rPr lang="en-US" sz="4400" b="1" dirty="0" err="1">
                <a:solidFill>
                  <a:srgbClr val="FFFF00"/>
                </a:solidFill>
              </a:rPr>
              <a:t>miền</a:t>
            </a:r>
            <a:r>
              <a:rPr lang="en-US" sz="4400" b="1" dirty="0">
                <a:solidFill>
                  <a:srgbClr val="FFFF00"/>
                </a:solidFill>
              </a:rPr>
              <a:t> </a:t>
            </a:r>
            <a:r>
              <a:rPr lang="en-US" sz="4400" b="1" dirty="0" err="1">
                <a:solidFill>
                  <a:srgbClr val="FFFF00"/>
                </a:solidFill>
              </a:rPr>
              <a:t>có</a:t>
            </a:r>
            <a:r>
              <a:rPr lang="en-US" sz="4400" b="1" dirty="0">
                <a:solidFill>
                  <a:srgbClr val="FFFF00"/>
                </a:solidFill>
              </a:rPr>
              <a:t> </a:t>
            </a:r>
            <a:r>
              <a:rPr lang="en-US" sz="4400" b="1" dirty="0" err="1">
                <a:solidFill>
                  <a:srgbClr val="FFFF00"/>
                </a:solidFill>
              </a:rPr>
              <a:t>sự</a:t>
            </a:r>
            <a:r>
              <a:rPr lang="en-US" sz="4400" b="1" dirty="0">
                <a:solidFill>
                  <a:srgbClr val="FFFF00"/>
                </a:solidFill>
              </a:rPr>
              <a:t> </a:t>
            </a:r>
            <a:r>
              <a:rPr lang="en-US" sz="4400" b="1" dirty="0" err="1">
                <a:solidFill>
                  <a:srgbClr val="FFFF00"/>
                </a:solidFill>
              </a:rPr>
              <a:t>khác</a:t>
            </a:r>
            <a:r>
              <a:rPr lang="en-US" sz="4400" b="1" dirty="0">
                <a:solidFill>
                  <a:srgbClr val="FFFF00"/>
                </a:solidFill>
              </a:rPr>
              <a:t> </a:t>
            </a:r>
            <a:r>
              <a:rPr lang="en-US" sz="4400" b="1" dirty="0" err="1">
                <a:solidFill>
                  <a:srgbClr val="FFFF00"/>
                </a:solidFill>
              </a:rPr>
              <a:t>nhau</a:t>
            </a:r>
            <a:endParaRPr lang="en-US" sz="4400" b="1" dirty="0">
              <a:solidFill>
                <a:srgbClr val="FFFF00"/>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2" presetClass="entr" presetSubtype="4" fill="hold" nodeType="withEffect">
                                  <p:stCondLst>
                                    <p:cond delay="600"/>
                                  </p:stCondLst>
                                  <p:childTnLst>
                                    <p:set>
                                      <p:cBhvr>
                                        <p:cTn id="8" dur="1" fill="hold">
                                          <p:stCondLst>
                                            <p:cond delay="0"/>
                                          </p:stCondLst>
                                        </p:cTn>
                                        <p:tgtEl>
                                          <p:spTgt spid="9219"/>
                                        </p:tgtEl>
                                        <p:attrNameLst>
                                          <p:attrName>style.visibility</p:attrName>
                                        </p:attrNameLst>
                                      </p:cBhvr>
                                      <p:to>
                                        <p:strVal val="visible"/>
                                      </p:to>
                                    </p:set>
                                    <p:animEffect transition="in" filter="slide(fromBottom)">
                                      <p:cBhvr>
                                        <p:cTn id="9" dur="500"/>
                                        <p:tgtEl>
                                          <p:spTgt spid="9219"/>
                                        </p:tgtEl>
                                      </p:cBhvr>
                                    </p:animEffect>
                                  </p:childTnLst>
                                </p:cTn>
                              </p:par>
                              <p:par>
                                <p:cTn id="10" presetID="7" presetClass="entr" presetSubtype="4" fill="hold" nodeType="withEffect">
                                  <p:stCondLst>
                                    <p:cond delay="1900"/>
                                  </p:stCondLst>
                                  <p:childTnLst>
                                    <p:set>
                                      <p:cBhvr>
                                        <p:cTn id="11" dur="1" fill="hold">
                                          <p:stCondLst>
                                            <p:cond delay="0"/>
                                          </p:stCondLst>
                                        </p:cTn>
                                        <p:tgtEl>
                                          <p:spTgt spid="9222"/>
                                        </p:tgtEl>
                                        <p:attrNameLst>
                                          <p:attrName>style.visibility</p:attrName>
                                        </p:attrNameLst>
                                      </p:cBhvr>
                                      <p:to>
                                        <p:strVal val="visible"/>
                                      </p:to>
                                    </p:set>
                                    <p:anim calcmode="lin" valueType="num">
                                      <p:cBhvr additive="base">
                                        <p:cTn id="12" dur="5000" fill="hold"/>
                                        <p:tgtEl>
                                          <p:spTgt spid="9222"/>
                                        </p:tgtEl>
                                        <p:attrNameLst>
                                          <p:attrName>ppt_x</p:attrName>
                                        </p:attrNameLst>
                                      </p:cBhvr>
                                      <p:tavLst>
                                        <p:tav tm="0">
                                          <p:val>
                                            <p:strVal val="#ppt_x"/>
                                          </p:val>
                                        </p:tav>
                                        <p:tav tm="100000">
                                          <p:val>
                                            <p:strVal val="#ppt_x"/>
                                          </p:val>
                                        </p:tav>
                                      </p:tavLst>
                                    </p:anim>
                                    <p:anim calcmode="lin" valueType="num">
                                      <p:cBhvr additive="base">
                                        <p:cTn id="13" dur="5000" fill="hold"/>
                                        <p:tgtEl>
                                          <p:spTgt spid="9222"/>
                                        </p:tgtEl>
                                        <p:attrNameLst>
                                          <p:attrName>ppt_y</p:attrName>
                                        </p:attrNameLst>
                                      </p:cBhvr>
                                      <p:tavLst>
                                        <p:tav tm="0">
                                          <p:val>
                                            <p:strVal val="1+#ppt_h/2"/>
                                          </p:val>
                                        </p:tav>
                                        <p:tav tm="100000">
                                          <p:val>
                                            <p:strVal val="#ppt_y"/>
                                          </p:val>
                                        </p:tav>
                                      </p:tavLst>
                                    </p:anim>
                                  </p:childTnLst>
                                </p:cTn>
                              </p:par>
                              <p:par>
                                <p:cTn id="14" presetID="30" presetClass="entr" presetSubtype="0" fill="hold" nodeType="withEffect">
                                  <p:stCondLst>
                                    <p:cond delay="3700"/>
                                  </p:stCondLst>
                                  <p:childTnLst>
                                    <p:set>
                                      <p:cBhvr>
                                        <p:cTn id="15" dur="1" fill="hold">
                                          <p:stCondLst>
                                            <p:cond delay="0"/>
                                          </p:stCondLst>
                                        </p:cTn>
                                        <p:tgtEl>
                                          <p:spTgt spid="9221"/>
                                        </p:tgtEl>
                                        <p:attrNameLst>
                                          <p:attrName>style.visibility</p:attrName>
                                        </p:attrNameLst>
                                      </p:cBhvr>
                                      <p:to>
                                        <p:strVal val="visible"/>
                                      </p:to>
                                    </p:set>
                                    <p:animEffect transition="in" filter="fade">
                                      <p:cBhvr>
                                        <p:cTn id="16" dur="4000" decel="100000"/>
                                        <p:tgtEl>
                                          <p:spTgt spid="9221"/>
                                        </p:tgtEl>
                                      </p:cBhvr>
                                    </p:animEffect>
                                    <p:anim calcmode="lin" valueType="num">
                                      <p:cBhvr>
                                        <p:cTn id="17" dur="4000" decel="100000" fill="hold"/>
                                        <p:tgtEl>
                                          <p:spTgt spid="9221"/>
                                        </p:tgtEl>
                                        <p:attrNameLst>
                                          <p:attrName>style.rotation</p:attrName>
                                        </p:attrNameLst>
                                      </p:cBhvr>
                                      <p:tavLst>
                                        <p:tav tm="0">
                                          <p:val>
                                            <p:fltVal val="-90"/>
                                          </p:val>
                                        </p:tav>
                                        <p:tav tm="100000">
                                          <p:val>
                                            <p:fltVal val="0"/>
                                          </p:val>
                                        </p:tav>
                                      </p:tavLst>
                                    </p:anim>
                                    <p:anim calcmode="lin" valueType="num">
                                      <p:cBhvr>
                                        <p:cTn id="18" dur="4000" decel="100000" fill="hold"/>
                                        <p:tgtEl>
                                          <p:spTgt spid="9221"/>
                                        </p:tgtEl>
                                        <p:attrNameLst>
                                          <p:attrName>ppt_x</p:attrName>
                                        </p:attrNameLst>
                                      </p:cBhvr>
                                      <p:tavLst>
                                        <p:tav tm="0">
                                          <p:val>
                                            <p:strVal val="#ppt_x+0.4"/>
                                          </p:val>
                                        </p:tav>
                                        <p:tav tm="100000">
                                          <p:val>
                                            <p:strVal val="#ppt_x-0.05"/>
                                          </p:val>
                                        </p:tav>
                                      </p:tavLst>
                                    </p:anim>
                                    <p:anim calcmode="lin" valueType="num">
                                      <p:cBhvr>
                                        <p:cTn id="19" dur="4000" decel="100000" fill="hold"/>
                                        <p:tgtEl>
                                          <p:spTgt spid="9221"/>
                                        </p:tgtEl>
                                        <p:attrNameLst>
                                          <p:attrName>ppt_y</p:attrName>
                                        </p:attrNameLst>
                                      </p:cBhvr>
                                      <p:tavLst>
                                        <p:tav tm="0">
                                          <p:val>
                                            <p:strVal val="#ppt_y-0.4"/>
                                          </p:val>
                                        </p:tav>
                                        <p:tav tm="100000">
                                          <p:val>
                                            <p:strVal val="#ppt_y+0.1"/>
                                          </p:val>
                                        </p:tav>
                                      </p:tavLst>
                                    </p:anim>
                                    <p:anim calcmode="lin" valueType="num">
                                      <p:cBhvr>
                                        <p:cTn id="20" dur="1000" accel="100000" fill="hold">
                                          <p:stCondLst>
                                            <p:cond delay="4000"/>
                                          </p:stCondLst>
                                        </p:cTn>
                                        <p:tgtEl>
                                          <p:spTgt spid="9221"/>
                                        </p:tgtEl>
                                        <p:attrNameLst>
                                          <p:attrName>ppt_x</p:attrName>
                                        </p:attrNameLst>
                                      </p:cBhvr>
                                      <p:tavLst>
                                        <p:tav tm="0">
                                          <p:val>
                                            <p:strVal val="#ppt_x-0.05"/>
                                          </p:val>
                                        </p:tav>
                                        <p:tav tm="100000">
                                          <p:val>
                                            <p:strVal val="#ppt_x"/>
                                          </p:val>
                                        </p:tav>
                                      </p:tavLst>
                                    </p:anim>
                                    <p:anim calcmode="lin" valueType="num">
                                      <p:cBhvr>
                                        <p:cTn id="21" dur="1000" accel="100000" fill="hold">
                                          <p:stCondLst>
                                            <p:cond delay="4000"/>
                                          </p:stCondLst>
                                        </p:cTn>
                                        <p:tgtEl>
                                          <p:spTgt spid="9221"/>
                                        </p:tgtEl>
                                        <p:attrNameLst>
                                          <p:attrName>ppt_y</p:attrName>
                                        </p:attrNameLst>
                                      </p:cBhvr>
                                      <p:tavLst>
                                        <p:tav tm="0">
                                          <p:val>
                                            <p:strVal val="#ppt_y+0.1"/>
                                          </p:val>
                                        </p:tav>
                                        <p:tav tm="100000">
                                          <p:val>
                                            <p:strVal val="#ppt_y"/>
                                          </p:val>
                                        </p:tav>
                                      </p:tavLst>
                                    </p:anim>
                                  </p:childTnLst>
                                </p:cTn>
                              </p:par>
                              <p:par>
                                <p:cTn id="22" presetID="12" presetClass="entr" presetSubtype="4" fill="hold" nodeType="withEffect">
                                  <p:stCondLst>
                                    <p:cond delay="600"/>
                                  </p:stCondLst>
                                  <p:childTnLst>
                                    <p:set>
                                      <p:cBhvr>
                                        <p:cTn id="23" dur="1" fill="hold">
                                          <p:stCondLst>
                                            <p:cond delay="0"/>
                                          </p:stCondLst>
                                        </p:cTn>
                                        <p:tgtEl>
                                          <p:spTgt spid="9229"/>
                                        </p:tgtEl>
                                        <p:attrNameLst>
                                          <p:attrName>style.visibility</p:attrName>
                                        </p:attrNameLst>
                                      </p:cBhvr>
                                      <p:to>
                                        <p:strVal val="visible"/>
                                      </p:to>
                                    </p:set>
                                    <p:animEffect transition="in" filter="slide(fromBottom)">
                                      <p:cBhvr>
                                        <p:cTn id="24" dur="500"/>
                                        <p:tgtEl>
                                          <p:spTgt spid="9229"/>
                                        </p:tgtEl>
                                      </p:cBhvr>
                                    </p:animEffect>
                                  </p:childTnLst>
                                </p:cTn>
                              </p:par>
                              <p:par>
                                <p:cTn id="25" presetID="30" presetClass="entr" presetSubtype="0" fill="hold" nodeType="withEffect">
                                  <p:stCondLst>
                                    <p:cond delay="3700"/>
                                  </p:stCondLst>
                                  <p:childTnLst>
                                    <p:set>
                                      <p:cBhvr>
                                        <p:cTn id="26" dur="1" fill="hold">
                                          <p:stCondLst>
                                            <p:cond delay="0"/>
                                          </p:stCondLst>
                                        </p:cTn>
                                        <p:tgtEl>
                                          <p:spTgt spid="9230"/>
                                        </p:tgtEl>
                                        <p:attrNameLst>
                                          <p:attrName>style.visibility</p:attrName>
                                        </p:attrNameLst>
                                      </p:cBhvr>
                                      <p:to>
                                        <p:strVal val="visible"/>
                                      </p:to>
                                    </p:set>
                                    <p:animEffect transition="in" filter="fade">
                                      <p:cBhvr>
                                        <p:cTn id="27" dur="4000" decel="100000"/>
                                        <p:tgtEl>
                                          <p:spTgt spid="9230"/>
                                        </p:tgtEl>
                                      </p:cBhvr>
                                    </p:animEffect>
                                    <p:anim calcmode="lin" valueType="num">
                                      <p:cBhvr>
                                        <p:cTn id="28" dur="4000" decel="100000" fill="hold"/>
                                        <p:tgtEl>
                                          <p:spTgt spid="9230"/>
                                        </p:tgtEl>
                                        <p:attrNameLst>
                                          <p:attrName>style.rotation</p:attrName>
                                        </p:attrNameLst>
                                      </p:cBhvr>
                                      <p:tavLst>
                                        <p:tav tm="0">
                                          <p:val>
                                            <p:fltVal val="-90"/>
                                          </p:val>
                                        </p:tav>
                                        <p:tav tm="100000">
                                          <p:val>
                                            <p:fltVal val="0"/>
                                          </p:val>
                                        </p:tav>
                                      </p:tavLst>
                                    </p:anim>
                                    <p:anim calcmode="lin" valueType="num">
                                      <p:cBhvr>
                                        <p:cTn id="29" dur="4000" decel="100000" fill="hold"/>
                                        <p:tgtEl>
                                          <p:spTgt spid="9230"/>
                                        </p:tgtEl>
                                        <p:attrNameLst>
                                          <p:attrName>ppt_x</p:attrName>
                                        </p:attrNameLst>
                                      </p:cBhvr>
                                      <p:tavLst>
                                        <p:tav tm="0">
                                          <p:val>
                                            <p:strVal val="#ppt_x+0.4"/>
                                          </p:val>
                                        </p:tav>
                                        <p:tav tm="100000">
                                          <p:val>
                                            <p:strVal val="#ppt_x-0.05"/>
                                          </p:val>
                                        </p:tav>
                                      </p:tavLst>
                                    </p:anim>
                                    <p:anim calcmode="lin" valueType="num">
                                      <p:cBhvr>
                                        <p:cTn id="30" dur="4000" decel="100000" fill="hold"/>
                                        <p:tgtEl>
                                          <p:spTgt spid="9230"/>
                                        </p:tgtEl>
                                        <p:attrNameLst>
                                          <p:attrName>ppt_y</p:attrName>
                                        </p:attrNameLst>
                                      </p:cBhvr>
                                      <p:tavLst>
                                        <p:tav tm="0">
                                          <p:val>
                                            <p:strVal val="#ppt_y-0.4"/>
                                          </p:val>
                                        </p:tav>
                                        <p:tav tm="100000">
                                          <p:val>
                                            <p:strVal val="#ppt_y+0.1"/>
                                          </p:val>
                                        </p:tav>
                                      </p:tavLst>
                                    </p:anim>
                                    <p:anim calcmode="lin" valueType="num">
                                      <p:cBhvr>
                                        <p:cTn id="31" dur="1000" accel="100000" fill="hold">
                                          <p:stCondLst>
                                            <p:cond delay="4000"/>
                                          </p:stCondLst>
                                        </p:cTn>
                                        <p:tgtEl>
                                          <p:spTgt spid="9230"/>
                                        </p:tgtEl>
                                        <p:attrNameLst>
                                          <p:attrName>ppt_x</p:attrName>
                                        </p:attrNameLst>
                                      </p:cBhvr>
                                      <p:tavLst>
                                        <p:tav tm="0">
                                          <p:val>
                                            <p:strVal val="#ppt_x-0.05"/>
                                          </p:val>
                                        </p:tav>
                                        <p:tav tm="100000">
                                          <p:val>
                                            <p:strVal val="#ppt_x"/>
                                          </p:val>
                                        </p:tav>
                                      </p:tavLst>
                                    </p:anim>
                                    <p:anim calcmode="lin" valueType="num">
                                      <p:cBhvr>
                                        <p:cTn id="32" dur="1000" accel="100000" fill="hold">
                                          <p:stCondLst>
                                            <p:cond delay="4000"/>
                                          </p:stCondLst>
                                        </p:cTn>
                                        <p:tgtEl>
                                          <p:spTgt spid="9230"/>
                                        </p:tgtEl>
                                        <p:attrNameLst>
                                          <p:attrName>ppt_y</p:attrName>
                                        </p:attrNameLst>
                                      </p:cBhvr>
                                      <p:tavLst>
                                        <p:tav tm="0">
                                          <p:val>
                                            <p:strVal val="#ppt_y+0.1"/>
                                          </p:val>
                                        </p:tav>
                                        <p:tav tm="100000">
                                          <p:val>
                                            <p:strVal val="#ppt_y"/>
                                          </p:val>
                                        </p:tav>
                                      </p:tavLst>
                                    </p:anim>
                                  </p:childTnLst>
                                </p:cTn>
                              </p:par>
                              <p:par>
                                <p:cTn id="33" presetID="7" presetClass="entr" presetSubtype="4" fill="hold" nodeType="withEffect">
                                  <p:stCondLst>
                                    <p:cond delay="1900"/>
                                  </p:stCondLst>
                                  <p:childTnLst>
                                    <p:set>
                                      <p:cBhvr>
                                        <p:cTn id="34" dur="1" fill="hold">
                                          <p:stCondLst>
                                            <p:cond delay="0"/>
                                          </p:stCondLst>
                                        </p:cTn>
                                        <p:tgtEl>
                                          <p:spTgt spid="9231"/>
                                        </p:tgtEl>
                                        <p:attrNameLst>
                                          <p:attrName>style.visibility</p:attrName>
                                        </p:attrNameLst>
                                      </p:cBhvr>
                                      <p:to>
                                        <p:strVal val="visible"/>
                                      </p:to>
                                    </p:set>
                                    <p:anim calcmode="lin" valueType="num">
                                      <p:cBhvr additive="base">
                                        <p:cTn id="35" dur="5000" fill="hold"/>
                                        <p:tgtEl>
                                          <p:spTgt spid="9231"/>
                                        </p:tgtEl>
                                        <p:attrNameLst>
                                          <p:attrName>ppt_x</p:attrName>
                                        </p:attrNameLst>
                                      </p:cBhvr>
                                      <p:tavLst>
                                        <p:tav tm="0">
                                          <p:val>
                                            <p:strVal val="#ppt_x"/>
                                          </p:val>
                                        </p:tav>
                                        <p:tav tm="100000">
                                          <p:val>
                                            <p:strVal val="#ppt_x"/>
                                          </p:val>
                                        </p:tav>
                                      </p:tavLst>
                                    </p:anim>
                                    <p:anim calcmode="lin" valueType="num">
                                      <p:cBhvr additive="base">
                                        <p:cTn id="36" dur="5000" fill="hold"/>
                                        <p:tgtEl>
                                          <p:spTgt spid="92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descr="http://www.khuyennongvn.gov.vn/anh/rausach2.jpg"/>
          <p:cNvPicPr>
            <a:picLocks noGrp="1" noChangeAspect="1" noChangeArrowheads="1"/>
          </p:cNvPicPr>
          <p:nvPr>
            <p:ph type="body" idx="1"/>
          </p:nvPr>
        </p:nvPicPr>
        <p:blipFill>
          <a:blip r:embed="rId3" r:link="rId4"/>
          <a:srcRect/>
          <a:stretch>
            <a:fillRect/>
          </a:stretch>
        </p:blipFill>
        <p:spPr>
          <a:xfrm>
            <a:off x="685800" y="1143000"/>
            <a:ext cx="7772400" cy="5037138"/>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diamond(in)">
                                      <p:cBhvr>
                                        <p:cTn id="7" dur="2000"/>
                                        <p:tgtEl>
                                          <p:spTgt spid="62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smtClean="0"/>
              <a:t>HẠN HÁN </a:t>
            </a:r>
          </a:p>
        </p:txBody>
      </p:sp>
      <p:pic>
        <p:nvPicPr>
          <p:cNvPr id="64515" name="Picture 3" descr="han%20han"/>
          <p:cNvPicPr>
            <a:picLocks noGrp="1" noChangeAspect="1" noChangeArrowheads="1"/>
          </p:cNvPicPr>
          <p:nvPr>
            <p:ph type="body" idx="1"/>
          </p:nvPr>
        </p:nvPicPr>
        <p:blipFill>
          <a:blip r:embed="rId3"/>
          <a:srcRect/>
          <a:stretch>
            <a:fillRect/>
          </a:stretch>
        </p:blipFill>
        <p:spPr>
          <a:xfrm>
            <a:off x="0" y="1295400"/>
            <a:ext cx="4343400" cy="5257800"/>
          </a:xfrm>
          <a:noFill/>
        </p:spPr>
      </p:pic>
      <p:pic>
        <p:nvPicPr>
          <p:cNvPr id="64516" name="Picture 4" descr="small_127"/>
          <p:cNvPicPr>
            <a:picLocks noChangeAspect="1" noChangeArrowheads="1"/>
          </p:cNvPicPr>
          <p:nvPr/>
        </p:nvPicPr>
        <p:blipFill>
          <a:blip r:embed="rId4"/>
          <a:srcRect/>
          <a:stretch>
            <a:fillRect/>
          </a:stretch>
        </p:blipFill>
        <p:spPr bwMode="auto">
          <a:xfrm>
            <a:off x="4381500" y="1295400"/>
            <a:ext cx="4572000" cy="525780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diamond(in)">
                                      <p:cBhvr>
                                        <p:cTn id="7" dur="2000"/>
                                        <p:tgtEl>
                                          <p:spTgt spid="645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64516"/>
                                        </p:tgtEl>
                                        <p:attrNameLst>
                                          <p:attrName>style.visibility</p:attrName>
                                        </p:attrNameLst>
                                      </p:cBhvr>
                                      <p:to>
                                        <p:strVal val="visible"/>
                                      </p:to>
                                    </p:set>
                                    <p:animEffect transition="in" filter="diamond(in)">
                                      <p:cBhvr>
                                        <p:cTn id="12" dur="2000"/>
                                        <p:tgtEl>
                                          <p:spTgt spid="645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64514"/>
                                        </p:tgtEl>
                                        <p:attrNameLst>
                                          <p:attrName>style.visibility</p:attrName>
                                        </p:attrNameLst>
                                      </p:cBhvr>
                                      <p:to>
                                        <p:strVal val="visible"/>
                                      </p:to>
                                    </p:set>
                                    <p:anim calcmode="discrete" valueType="clr">
                                      <p:cBhvr override="childStyle">
                                        <p:cTn id="17" dur="80"/>
                                        <p:tgtEl>
                                          <p:spTgt spid="64514"/>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64514"/>
                                        </p:tgtEl>
                                        <p:attrNameLst>
                                          <p:attrName>fillcolor</p:attrName>
                                        </p:attrNameLst>
                                      </p:cBhvr>
                                      <p:tavLst>
                                        <p:tav tm="0">
                                          <p:val>
                                            <p:clrVal>
                                              <a:schemeClr val="accent2"/>
                                            </p:clrVal>
                                          </p:val>
                                        </p:tav>
                                        <p:tav tm="50000">
                                          <p:val>
                                            <p:clrVal>
                                              <a:schemeClr val="hlink"/>
                                            </p:clrVal>
                                          </p:val>
                                        </p:tav>
                                      </p:tavLst>
                                    </p:anim>
                                    <p:set>
                                      <p:cBhvr>
                                        <p:cTn id="19" dur="80"/>
                                        <p:tgtEl>
                                          <p:spTgt spid="645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b="1" smtClean="0"/>
              <a:t>THIỆT HẠI DO BÃO</a:t>
            </a:r>
          </a:p>
        </p:txBody>
      </p:sp>
      <p:pic>
        <p:nvPicPr>
          <p:cNvPr id="66563" name="Picture 3" descr="DSCN1279.jpg">
            <a:hlinkClick r:id="rId3"/>
          </p:cNvPr>
          <p:cNvPicPr>
            <a:picLocks noGrp="1" noChangeAspect="1" noChangeArrowheads="1"/>
          </p:cNvPicPr>
          <p:nvPr>
            <p:ph type="body" idx="1"/>
          </p:nvPr>
        </p:nvPicPr>
        <p:blipFill>
          <a:blip r:embed="rId4"/>
          <a:srcRect/>
          <a:stretch>
            <a:fillRect/>
          </a:stretch>
        </p:blipFill>
        <p:spPr>
          <a:xfrm>
            <a:off x="914400" y="1447800"/>
            <a:ext cx="7086600" cy="5319712"/>
          </a:xfr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diamond(in)">
                                      <p:cBhvr>
                                        <p:cTn id="7" dur="2000"/>
                                        <p:tgtEl>
                                          <p:spTgt spid="665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6562"/>
                                        </p:tgtEl>
                                        <p:attrNameLst>
                                          <p:attrName>style.visibility</p:attrName>
                                        </p:attrNameLst>
                                      </p:cBhvr>
                                      <p:to>
                                        <p:strVal val="visible"/>
                                      </p:to>
                                    </p:set>
                                    <p:anim calcmode="discrete" valueType="clr">
                                      <p:cBhvr override="childStyle">
                                        <p:cTn id="12" dur="80"/>
                                        <p:tgtEl>
                                          <p:spTgt spid="6656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6562"/>
                                        </p:tgtEl>
                                        <p:attrNameLst>
                                          <p:attrName>fillcolor</p:attrName>
                                        </p:attrNameLst>
                                      </p:cBhvr>
                                      <p:tavLst>
                                        <p:tav tm="0">
                                          <p:val>
                                            <p:clrVal>
                                              <a:schemeClr val="accent2"/>
                                            </p:clrVal>
                                          </p:val>
                                        </p:tav>
                                        <p:tav tm="50000">
                                          <p:val>
                                            <p:clrVal>
                                              <a:schemeClr val="hlink"/>
                                            </p:clrVal>
                                          </p:val>
                                        </p:tav>
                                      </p:tavLst>
                                    </p:anim>
                                    <p:set>
                                      <p:cBhvr>
                                        <p:cTn id="14" dur="80"/>
                                        <p:tgtEl>
                                          <p:spTgt spid="665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b="1" smtClean="0"/>
              <a:t>THIỆT HẠI DO BÃO</a:t>
            </a:r>
          </a:p>
        </p:txBody>
      </p:sp>
      <p:pic>
        <p:nvPicPr>
          <p:cNvPr id="68611" name="Picture 3" descr="http://phanchautrinhdanang.com/BAIVO2006/BaoDanang2.jpg"/>
          <p:cNvPicPr>
            <a:picLocks noGrp="1" noChangeAspect="1" noChangeArrowheads="1"/>
          </p:cNvPicPr>
          <p:nvPr>
            <p:ph type="body" idx="1"/>
          </p:nvPr>
        </p:nvPicPr>
        <p:blipFill>
          <a:blip r:embed="rId3" r:link="rId4"/>
          <a:srcRect/>
          <a:stretch>
            <a:fillRect/>
          </a:stretch>
        </p:blipFill>
        <p:spPr>
          <a:xfrm>
            <a:off x="457200" y="1371600"/>
            <a:ext cx="8153400" cy="5421312"/>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8611"/>
                                        </p:tgtEl>
                                        <p:attrNameLst>
                                          <p:attrName>style.visibility</p:attrName>
                                        </p:attrNameLst>
                                      </p:cBhvr>
                                      <p:to>
                                        <p:strVal val="visible"/>
                                      </p:to>
                                    </p:set>
                                    <p:animEffect transition="in" filter="diamond(in)">
                                      <p:cBhvr>
                                        <p:cTn id="7" dur="2000"/>
                                        <p:tgtEl>
                                          <p:spTgt spid="686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8610"/>
                                        </p:tgtEl>
                                        <p:attrNameLst>
                                          <p:attrName>style.visibility</p:attrName>
                                        </p:attrNameLst>
                                      </p:cBhvr>
                                      <p:to>
                                        <p:strVal val="visible"/>
                                      </p:to>
                                    </p:set>
                                    <p:anim calcmode="discrete" valueType="clr">
                                      <p:cBhvr override="childStyle">
                                        <p:cTn id="12" dur="80"/>
                                        <p:tgtEl>
                                          <p:spTgt spid="6861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8610"/>
                                        </p:tgtEl>
                                        <p:attrNameLst>
                                          <p:attrName>fillcolor</p:attrName>
                                        </p:attrNameLst>
                                      </p:cBhvr>
                                      <p:tavLst>
                                        <p:tav tm="0">
                                          <p:val>
                                            <p:clrVal>
                                              <a:schemeClr val="accent2"/>
                                            </p:clrVal>
                                          </p:val>
                                        </p:tav>
                                        <p:tav tm="50000">
                                          <p:val>
                                            <p:clrVal>
                                              <a:schemeClr val="hlink"/>
                                            </p:clrVal>
                                          </p:val>
                                        </p:tav>
                                      </p:tavLst>
                                    </p:anim>
                                    <p:set>
                                      <p:cBhvr>
                                        <p:cTn id="14" dur="80"/>
                                        <p:tgtEl>
                                          <p:spTgt spid="686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sz="3200" b="1" smtClean="0">
                <a:solidFill>
                  <a:srgbClr val="0000CC"/>
                </a:solidFill>
              </a:rPr>
              <a:t>Hạn hán làm ảnh hưởng đến đời sống và hoạt động sản xuất của con người.</a:t>
            </a:r>
          </a:p>
        </p:txBody>
      </p:sp>
      <p:pic>
        <p:nvPicPr>
          <p:cNvPr id="70659" name="Picture 3" descr="Canh ruong han han"/>
          <p:cNvPicPr>
            <a:picLocks noGrp="1" noChangeAspect="1" noChangeArrowheads="1"/>
          </p:cNvPicPr>
          <p:nvPr>
            <p:ph type="body" idx="1"/>
          </p:nvPr>
        </p:nvPicPr>
        <p:blipFill>
          <a:blip r:embed="rId3">
            <a:lum contrast="30000"/>
          </a:blip>
          <a:srcRect/>
          <a:stretch>
            <a:fillRect/>
          </a:stretch>
        </p:blipFill>
        <p:spPr>
          <a:xfrm>
            <a:off x="533400" y="1447800"/>
            <a:ext cx="8077200" cy="5291138"/>
          </a:xfrm>
          <a:noFill/>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0659"/>
                                        </p:tgtEl>
                                        <p:attrNameLst>
                                          <p:attrName>style.visibility</p:attrName>
                                        </p:attrNameLst>
                                      </p:cBhvr>
                                      <p:to>
                                        <p:strVal val="visible"/>
                                      </p:to>
                                    </p:set>
                                    <p:animEffect transition="in" filter="diamond(in)">
                                      <p:cBhvr>
                                        <p:cTn id="7" dur="2000"/>
                                        <p:tgtEl>
                                          <p:spTgt spid="706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0658"/>
                                        </p:tgtEl>
                                        <p:attrNameLst>
                                          <p:attrName>style.visibility</p:attrName>
                                        </p:attrNameLst>
                                      </p:cBhvr>
                                      <p:to>
                                        <p:strVal val="visible"/>
                                      </p:to>
                                    </p:set>
                                    <p:anim calcmode="discrete" valueType="clr">
                                      <p:cBhvr override="childStyle">
                                        <p:cTn id="12" dur="80"/>
                                        <p:tgtEl>
                                          <p:spTgt spid="7065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0658"/>
                                        </p:tgtEl>
                                        <p:attrNameLst>
                                          <p:attrName>fillcolor</p:attrName>
                                        </p:attrNameLst>
                                      </p:cBhvr>
                                      <p:tavLst>
                                        <p:tav tm="0">
                                          <p:val>
                                            <p:clrVal>
                                              <a:schemeClr val="accent2"/>
                                            </p:clrVal>
                                          </p:val>
                                        </p:tav>
                                        <p:tav tm="50000">
                                          <p:val>
                                            <p:clrVal>
                                              <a:schemeClr val="hlink"/>
                                            </p:clrVal>
                                          </p:val>
                                        </p:tav>
                                      </p:tavLst>
                                    </p:anim>
                                    <p:set>
                                      <p:cBhvr>
                                        <p:cTn id="14" dur="80"/>
                                        <p:tgtEl>
                                          <p:spTgt spid="706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sz="3600" b="1" smtClean="0"/>
              <a:t>CÂU HỎI</a:t>
            </a:r>
          </a:p>
        </p:txBody>
      </p:sp>
      <p:sp>
        <p:nvSpPr>
          <p:cNvPr id="72707" name="Rectangle 3"/>
          <p:cNvSpPr>
            <a:spLocks noGrp="1" noChangeArrowheads="1"/>
          </p:cNvSpPr>
          <p:nvPr>
            <p:ph type="body" idx="1"/>
          </p:nvPr>
        </p:nvSpPr>
        <p:spPr>
          <a:xfrm>
            <a:off x="533400" y="1600200"/>
            <a:ext cx="8229600" cy="4525963"/>
          </a:xfrm>
        </p:spPr>
        <p:txBody>
          <a:bodyPr/>
          <a:lstStyle/>
          <a:p>
            <a:pPr marL="0" indent="0" algn="just" eaLnBrk="1" hangingPunct="1">
              <a:buNone/>
            </a:pPr>
            <a:r>
              <a:rPr lang="en-US" sz="4000" dirty="0" smtClean="0"/>
              <a:t>1. </a:t>
            </a:r>
            <a:r>
              <a:rPr lang="en-US" sz="4000" dirty="0" err="1" smtClean="0"/>
              <a:t>Hãy</a:t>
            </a:r>
            <a:r>
              <a:rPr lang="en-US" sz="4000" dirty="0" smtClean="0"/>
              <a:t> </a:t>
            </a:r>
            <a:r>
              <a:rPr lang="en-US" sz="4000" dirty="0" err="1" smtClean="0"/>
              <a:t>nêu</a:t>
            </a:r>
            <a:r>
              <a:rPr lang="en-US" sz="4000" dirty="0" smtClean="0"/>
              <a:t> </a:t>
            </a:r>
            <a:r>
              <a:rPr lang="en-US" sz="4000" dirty="0" err="1" smtClean="0"/>
              <a:t>đặc</a:t>
            </a:r>
            <a:r>
              <a:rPr lang="en-US" sz="4000" dirty="0" smtClean="0"/>
              <a:t> </a:t>
            </a:r>
            <a:r>
              <a:rPr lang="en-US" sz="4000" dirty="0" err="1" smtClean="0"/>
              <a:t>điểm</a:t>
            </a:r>
            <a:r>
              <a:rPr lang="en-US" sz="4000" dirty="0" smtClean="0"/>
              <a:t> </a:t>
            </a:r>
            <a:r>
              <a:rPr lang="en-US" sz="4000" dirty="0" err="1" smtClean="0"/>
              <a:t>của</a:t>
            </a:r>
            <a:r>
              <a:rPr lang="en-US" sz="4000" dirty="0" smtClean="0"/>
              <a:t> </a:t>
            </a:r>
            <a:r>
              <a:rPr lang="en-US" sz="4000" dirty="0" err="1" smtClean="0"/>
              <a:t>khí</a:t>
            </a:r>
            <a:r>
              <a:rPr lang="en-US" sz="4000" dirty="0" smtClean="0"/>
              <a:t> </a:t>
            </a:r>
            <a:r>
              <a:rPr lang="en-US" sz="4000" dirty="0" err="1" smtClean="0"/>
              <a:t>hậu</a:t>
            </a:r>
            <a:r>
              <a:rPr lang="en-US" sz="4000" dirty="0" smtClean="0"/>
              <a:t> </a:t>
            </a:r>
            <a:r>
              <a:rPr lang="en-US" sz="4000" dirty="0" err="1" smtClean="0"/>
              <a:t>nhiệt</a:t>
            </a:r>
            <a:r>
              <a:rPr lang="en-US" sz="4000" dirty="0" smtClean="0"/>
              <a:t> </a:t>
            </a:r>
            <a:r>
              <a:rPr lang="en-US" sz="4000" dirty="0" err="1" smtClean="0"/>
              <a:t>đới</a:t>
            </a:r>
            <a:r>
              <a:rPr lang="en-US" sz="4000" dirty="0" smtClean="0"/>
              <a:t> </a:t>
            </a:r>
            <a:r>
              <a:rPr lang="en-US" sz="4000" dirty="0" err="1" smtClean="0"/>
              <a:t>gió</a:t>
            </a:r>
            <a:r>
              <a:rPr lang="en-US" sz="4000" dirty="0" smtClean="0"/>
              <a:t> </a:t>
            </a:r>
            <a:r>
              <a:rPr lang="en-US" sz="4000" dirty="0" err="1" smtClean="0"/>
              <a:t>mùa</a:t>
            </a:r>
            <a:r>
              <a:rPr lang="en-US" sz="4000" dirty="0" smtClean="0"/>
              <a:t> ở </a:t>
            </a:r>
            <a:r>
              <a:rPr lang="en-US" sz="4000" dirty="0" err="1" smtClean="0"/>
              <a:t>nước</a:t>
            </a:r>
            <a:r>
              <a:rPr lang="en-US" sz="4000" dirty="0" smtClean="0"/>
              <a:t> ta?</a:t>
            </a:r>
          </a:p>
          <a:p>
            <a:pPr marL="0" indent="0" algn="just" eaLnBrk="1" hangingPunct="1">
              <a:buNone/>
            </a:pPr>
            <a:r>
              <a:rPr lang="en-US" sz="4000" b="1" dirty="0" smtClean="0">
                <a:solidFill>
                  <a:srgbClr val="006600"/>
                </a:solidFill>
              </a:rPr>
              <a:t>2. </a:t>
            </a:r>
            <a:r>
              <a:rPr lang="en-US" sz="4000" b="1" dirty="0" err="1" smtClean="0">
                <a:solidFill>
                  <a:srgbClr val="006600"/>
                </a:solidFill>
              </a:rPr>
              <a:t>Khí</a:t>
            </a:r>
            <a:r>
              <a:rPr lang="en-US" sz="4000" b="1" dirty="0" smtClean="0">
                <a:solidFill>
                  <a:srgbClr val="006600"/>
                </a:solidFill>
              </a:rPr>
              <a:t> </a:t>
            </a:r>
            <a:r>
              <a:rPr lang="en-US" sz="4000" b="1" dirty="0" err="1" smtClean="0">
                <a:solidFill>
                  <a:srgbClr val="006600"/>
                </a:solidFill>
              </a:rPr>
              <a:t>hậu</a:t>
            </a:r>
            <a:r>
              <a:rPr lang="en-US" sz="4000" b="1" dirty="0" smtClean="0">
                <a:solidFill>
                  <a:srgbClr val="006600"/>
                </a:solidFill>
              </a:rPr>
              <a:t> </a:t>
            </a:r>
            <a:r>
              <a:rPr lang="en-US" sz="4000" b="1" dirty="0" err="1" smtClean="0">
                <a:solidFill>
                  <a:srgbClr val="006600"/>
                </a:solidFill>
              </a:rPr>
              <a:t>miền</a:t>
            </a:r>
            <a:r>
              <a:rPr lang="en-US" sz="4000" b="1" dirty="0" smtClean="0">
                <a:solidFill>
                  <a:srgbClr val="006600"/>
                </a:solidFill>
              </a:rPr>
              <a:t> </a:t>
            </a:r>
            <a:r>
              <a:rPr lang="en-US" sz="4000" b="1" dirty="0" err="1" smtClean="0">
                <a:solidFill>
                  <a:srgbClr val="006600"/>
                </a:solidFill>
              </a:rPr>
              <a:t>Bắc</a:t>
            </a:r>
            <a:r>
              <a:rPr lang="en-US" sz="4000" b="1" dirty="0" smtClean="0">
                <a:solidFill>
                  <a:srgbClr val="006600"/>
                </a:solidFill>
              </a:rPr>
              <a:t> </a:t>
            </a:r>
            <a:r>
              <a:rPr lang="en-US" sz="4000" b="1" dirty="0" err="1" smtClean="0">
                <a:solidFill>
                  <a:srgbClr val="006600"/>
                </a:solidFill>
              </a:rPr>
              <a:t>và</a:t>
            </a:r>
            <a:r>
              <a:rPr lang="en-US" sz="4000" b="1" dirty="0" smtClean="0">
                <a:solidFill>
                  <a:srgbClr val="006600"/>
                </a:solidFill>
              </a:rPr>
              <a:t> </a:t>
            </a:r>
            <a:r>
              <a:rPr lang="en-US" sz="4000" b="1" dirty="0" err="1" smtClean="0">
                <a:solidFill>
                  <a:srgbClr val="006600"/>
                </a:solidFill>
              </a:rPr>
              <a:t>miền</a:t>
            </a:r>
            <a:r>
              <a:rPr lang="en-US" sz="4000" b="1" dirty="0" smtClean="0">
                <a:solidFill>
                  <a:srgbClr val="006600"/>
                </a:solidFill>
              </a:rPr>
              <a:t> Nam </a:t>
            </a:r>
            <a:r>
              <a:rPr lang="en-US" sz="4000" b="1" dirty="0" err="1" smtClean="0">
                <a:solidFill>
                  <a:srgbClr val="006600"/>
                </a:solidFill>
              </a:rPr>
              <a:t>khác</a:t>
            </a:r>
            <a:r>
              <a:rPr lang="en-US" sz="4000" b="1" dirty="0" smtClean="0">
                <a:solidFill>
                  <a:srgbClr val="006600"/>
                </a:solidFill>
              </a:rPr>
              <a:t> </a:t>
            </a:r>
            <a:r>
              <a:rPr lang="en-US" sz="4000" b="1" dirty="0" err="1" smtClean="0">
                <a:solidFill>
                  <a:srgbClr val="006600"/>
                </a:solidFill>
              </a:rPr>
              <a:t>nhau</a:t>
            </a:r>
            <a:r>
              <a:rPr lang="en-US" sz="4000" b="1" dirty="0" smtClean="0">
                <a:solidFill>
                  <a:srgbClr val="006600"/>
                </a:solidFill>
              </a:rPr>
              <a:t> </a:t>
            </a:r>
            <a:r>
              <a:rPr lang="en-US" sz="4000" b="1" dirty="0" err="1" smtClean="0">
                <a:solidFill>
                  <a:srgbClr val="006600"/>
                </a:solidFill>
              </a:rPr>
              <a:t>như</a:t>
            </a:r>
            <a:r>
              <a:rPr lang="en-US" sz="4000" b="1" dirty="0" smtClean="0">
                <a:solidFill>
                  <a:srgbClr val="006600"/>
                </a:solidFill>
              </a:rPr>
              <a:t> </a:t>
            </a:r>
            <a:r>
              <a:rPr lang="en-US" sz="4000" b="1" dirty="0" err="1" smtClean="0">
                <a:solidFill>
                  <a:srgbClr val="006600"/>
                </a:solidFill>
              </a:rPr>
              <a:t>thế</a:t>
            </a:r>
            <a:r>
              <a:rPr lang="en-US" sz="4000" b="1" dirty="0" smtClean="0">
                <a:solidFill>
                  <a:srgbClr val="006600"/>
                </a:solidFill>
              </a:rPr>
              <a:t> </a:t>
            </a:r>
            <a:r>
              <a:rPr lang="en-US" sz="4000" b="1" dirty="0" err="1" smtClean="0">
                <a:solidFill>
                  <a:srgbClr val="006600"/>
                </a:solidFill>
              </a:rPr>
              <a:t>nào</a:t>
            </a:r>
            <a:r>
              <a:rPr lang="en-US" sz="4000" b="1" dirty="0" smtClean="0">
                <a:solidFill>
                  <a:srgbClr val="006600"/>
                </a:solidFill>
              </a:rPr>
              <a:t>?</a:t>
            </a:r>
          </a:p>
          <a:p>
            <a:pPr marL="0" indent="0" algn="just" eaLnBrk="1" hangingPunct="1">
              <a:buNone/>
            </a:pPr>
            <a:r>
              <a:rPr lang="en-US" sz="4000" b="1" dirty="0" smtClean="0">
                <a:solidFill>
                  <a:srgbClr val="0000CC"/>
                </a:solidFill>
              </a:rPr>
              <a:t>3. </a:t>
            </a:r>
            <a:r>
              <a:rPr lang="en-US" sz="4000" b="1" dirty="0" err="1" smtClean="0">
                <a:solidFill>
                  <a:srgbClr val="0000CC"/>
                </a:solidFill>
              </a:rPr>
              <a:t>Khí</a:t>
            </a:r>
            <a:r>
              <a:rPr lang="en-US" sz="4000" b="1" dirty="0" smtClean="0">
                <a:solidFill>
                  <a:srgbClr val="0000CC"/>
                </a:solidFill>
              </a:rPr>
              <a:t> </a:t>
            </a:r>
            <a:r>
              <a:rPr lang="en-US" sz="4000" b="1" dirty="0" err="1" smtClean="0">
                <a:solidFill>
                  <a:srgbClr val="0000CC"/>
                </a:solidFill>
              </a:rPr>
              <a:t>hậu</a:t>
            </a:r>
            <a:r>
              <a:rPr lang="en-US" sz="4000" b="1" dirty="0" smtClean="0">
                <a:solidFill>
                  <a:srgbClr val="0000CC"/>
                </a:solidFill>
              </a:rPr>
              <a:t> </a:t>
            </a:r>
            <a:r>
              <a:rPr lang="en-US" sz="4000" b="1" dirty="0" err="1" smtClean="0">
                <a:solidFill>
                  <a:srgbClr val="0000CC"/>
                </a:solidFill>
              </a:rPr>
              <a:t>có</a:t>
            </a:r>
            <a:r>
              <a:rPr lang="en-US" sz="4000" b="1" dirty="0" smtClean="0">
                <a:solidFill>
                  <a:srgbClr val="0000CC"/>
                </a:solidFill>
              </a:rPr>
              <a:t> </a:t>
            </a:r>
            <a:r>
              <a:rPr lang="en-US" sz="4000" b="1" dirty="0" err="1" smtClean="0">
                <a:solidFill>
                  <a:srgbClr val="0000CC"/>
                </a:solidFill>
              </a:rPr>
              <a:t>ảnh</a:t>
            </a:r>
            <a:r>
              <a:rPr lang="en-US" sz="4000" b="1" dirty="0" smtClean="0">
                <a:solidFill>
                  <a:srgbClr val="0000CC"/>
                </a:solidFill>
              </a:rPr>
              <a:t> </a:t>
            </a:r>
            <a:r>
              <a:rPr lang="en-US" sz="4000" b="1" dirty="0" err="1" smtClean="0">
                <a:solidFill>
                  <a:srgbClr val="0000CC"/>
                </a:solidFill>
              </a:rPr>
              <a:t>hưởng</a:t>
            </a:r>
            <a:r>
              <a:rPr lang="en-US" sz="4000" b="1" dirty="0" smtClean="0">
                <a:solidFill>
                  <a:srgbClr val="0000CC"/>
                </a:solidFill>
              </a:rPr>
              <a:t> </a:t>
            </a:r>
            <a:r>
              <a:rPr lang="en-US" sz="4000" b="1" dirty="0" err="1" smtClean="0">
                <a:solidFill>
                  <a:srgbClr val="0000CC"/>
                </a:solidFill>
              </a:rPr>
              <a:t>gì</a:t>
            </a:r>
            <a:r>
              <a:rPr lang="en-US" sz="4000" b="1" dirty="0" smtClean="0">
                <a:solidFill>
                  <a:srgbClr val="0000CC"/>
                </a:solidFill>
              </a:rPr>
              <a:t> </a:t>
            </a:r>
            <a:r>
              <a:rPr lang="en-US" sz="4000" b="1" dirty="0" err="1" smtClean="0">
                <a:solidFill>
                  <a:srgbClr val="0000CC"/>
                </a:solidFill>
              </a:rPr>
              <a:t>tới</a:t>
            </a:r>
            <a:r>
              <a:rPr lang="en-US" sz="4000" b="1" dirty="0" smtClean="0">
                <a:solidFill>
                  <a:srgbClr val="0000CC"/>
                </a:solidFill>
              </a:rPr>
              <a:t> </a:t>
            </a:r>
            <a:r>
              <a:rPr lang="en-US" sz="4000" b="1" dirty="0" err="1" smtClean="0">
                <a:solidFill>
                  <a:srgbClr val="0000CC"/>
                </a:solidFill>
              </a:rPr>
              <a:t>đời</a:t>
            </a:r>
            <a:r>
              <a:rPr lang="en-US" sz="4000" b="1" dirty="0" smtClean="0">
                <a:solidFill>
                  <a:srgbClr val="0000CC"/>
                </a:solidFill>
              </a:rPr>
              <a:t> </a:t>
            </a:r>
            <a:r>
              <a:rPr lang="en-US" sz="4000" b="1" dirty="0" err="1" smtClean="0">
                <a:solidFill>
                  <a:srgbClr val="0000CC"/>
                </a:solidFill>
              </a:rPr>
              <a:t>sống</a:t>
            </a:r>
            <a:r>
              <a:rPr lang="en-US" sz="4000" b="1" dirty="0" smtClean="0">
                <a:solidFill>
                  <a:srgbClr val="0000CC"/>
                </a:solidFill>
              </a:rPr>
              <a:t> </a:t>
            </a:r>
            <a:r>
              <a:rPr lang="en-US" sz="4000" b="1" dirty="0" err="1" smtClean="0">
                <a:solidFill>
                  <a:srgbClr val="0000CC"/>
                </a:solidFill>
              </a:rPr>
              <a:t>và</a:t>
            </a:r>
            <a:r>
              <a:rPr lang="en-US" sz="4000" b="1" dirty="0" smtClean="0">
                <a:solidFill>
                  <a:srgbClr val="0000CC"/>
                </a:solidFill>
              </a:rPr>
              <a:t> </a:t>
            </a:r>
            <a:r>
              <a:rPr lang="en-US" sz="4000" b="1" dirty="0" err="1" smtClean="0">
                <a:solidFill>
                  <a:srgbClr val="0000CC"/>
                </a:solidFill>
              </a:rPr>
              <a:t>hoạt</a:t>
            </a:r>
            <a:r>
              <a:rPr lang="en-US" sz="4000" b="1" dirty="0" smtClean="0">
                <a:solidFill>
                  <a:srgbClr val="0000CC"/>
                </a:solidFill>
              </a:rPr>
              <a:t> </a:t>
            </a:r>
            <a:r>
              <a:rPr lang="en-US" sz="4000" b="1" dirty="0" err="1" smtClean="0">
                <a:solidFill>
                  <a:srgbClr val="0000CC"/>
                </a:solidFill>
              </a:rPr>
              <a:t>động</a:t>
            </a:r>
            <a:r>
              <a:rPr lang="en-US" sz="4000" b="1" dirty="0" smtClean="0">
                <a:solidFill>
                  <a:srgbClr val="0000CC"/>
                </a:solidFill>
              </a:rPr>
              <a:t> </a:t>
            </a:r>
            <a:r>
              <a:rPr lang="en-US" sz="4000" b="1" dirty="0" err="1" smtClean="0">
                <a:solidFill>
                  <a:srgbClr val="0000CC"/>
                </a:solidFill>
              </a:rPr>
              <a:t>sản</a:t>
            </a:r>
            <a:r>
              <a:rPr lang="en-US" sz="4000" b="1" dirty="0" smtClean="0">
                <a:solidFill>
                  <a:srgbClr val="0000CC"/>
                </a:solidFill>
              </a:rPr>
              <a:t> </a:t>
            </a:r>
            <a:r>
              <a:rPr lang="en-US" sz="4000" b="1" dirty="0" err="1" smtClean="0">
                <a:solidFill>
                  <a:srgbClr val="0000CC"/>
                </a:solidFill>
              </a:rPr>
              <a:t>xuất</a:t>
            </a:r>
            <a:r>
              <a:rPr lang="en-US" sz="4000" b="1" dirty="0" smtClean="0">
                <a:solidFill>
                  <a:srgbClr val="006600"/>
                </a:solidFill>
              </a:rPr>
              <a:t>?</a:t>
            </a:r>
            <a:endParaRPr lang="en-US" sz="4000" b="1" dirty="0" smtClean="0">
              <a:solidFill>
                <a:srgbClr val="0000CC"/>
              </a:solidFill>
            </a:endParaRPr>
          </a:p>
          <a:p>
            <a:pPr algn="just" eaLnBrk="1" hangingPunct="1"/>
            <a:endParaRPr lang="en-US" sz="4000" b="1" dirty="0" smtClean="0">
              <a:solidFill>
                <a:srgbClr val="0000CC"/>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2706"/>
                                        </p:tgtEl>
                                        <p:attrNameLst>
                                          <p:attrName>style.visibility</p:attrName>
                                        </p:attrNameLst>
                                      </p:cBhvr>
                                      <p:to>
                                        <p:strVal val="visible"/>
                                      </p:to>
                                    </p:set>
                                    <p:anim calcmode="discrete" valueType="clr">
                                      <p:cBhvr override="childStyle">
                                        <p:cTn id="7" dur="80"/>
                                        <p:tgtEl>
                                          <p:spTgt spid="7270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2706"/>
                                        </p:tgtEl>
                                        <p:attrNameLst>
                                          <p:attrName>fillcolor</p:attrName>
                                        </p:attrNameLst>
                                      </p:cBhvr>
                                      <p:tavLst>
                                        <p:tav tm="0">
                                          <p:val>
                                            <p:clrVal>
                                              <a:schemeClr val="accent2"/>
                                            </p:clrVal>
                                          </p:val>
                                        </p:tav>
                                        <p:tav tm="50000">
                                          <p:val>
                                            <p:clrVal>
                                              <a:schemeClr val="hlink"/>
                                            </p:clrVal>
                                          </p:val>
                                        </p:tav>
                                      </p:tavLst>
                                    </p:anim>
                                    <p:set>
                                      <p:cBhvr>
                                        <p:cTn id="9" dur="80"/>
                                        <p:tgtEl>
                                          <p:spTgt spid="7270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72707">
                                            <p:txEl>
                                              <p:pRg st="0" end="0"/>
                                            </p:txEl>
                                          </p:spTgt>
                                        </p:tgtEl>
                                        <p:attrNameLst>
                                          <p:attrName>style.visibility</p:attrName>
                                        </p:attrNameLst>
                                      </p:cBhvr>
                                      <p:to>
                                        <p:strVal val="visible"/>
                                      </p:to>
                                    </p:set>
                                    <p:anim calcmode="discrete" valueType="clr">
                                      <p:cBhvr override="childStyle">
                                        <p:cTn id="14" dur="80"/>
                                        <p:tgtEl>
                                          <p:spTgt spid="7270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2707">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72707">
                                            <p:txEl>
                                              <p:pRg st="0" end="0"/>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72707">
                                            <p:txEl>
                                              <p:pRg st="1" end="1"/>
                                            </p:txEl>
                                          </p:spTgt>
                                        </p:tgtEl>
                                        <p:attrNameLst>
                                          <p:attrName>style.visibility</p:attrName>
                                        </p:attrNameLst>
                                      </p:cBhvr>
                                      <p:to>
                                        <p:strVal val="visible"/>
                                      </p:to>
                                    </p:set>
                                    <p:anim calcmode="discrete" valueType="clr">
                                      <p:cBhvr override="childStyle">
                                        <p:cTn id="21" dur="80"/>
                                        <p:tgtEl>
                                          <p:spTgt spid="7270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2707">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72707">
                                            <p:txEl>
                                              <p:pRg st="1" end="1"/>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72707">
                                            <p:txEl>
                                              <p:pRg st="2" end="2"/>
                                            </p:txEl>
                                          </p:spTgt>
                                        </p:tgtEl>
                                        <p:attrNameLst>
                                          <p:attrName>style.visibility</p:attrName>
                                        </p:attrNameLst>
                                      </p:cBhvr>
                                      <p:to>
                                        <p:strVal val="visible"/>
                                      </p:to>
                                    </p:set>
                                    <p:anim calcmode="discrete" valueType="clr">
                                      <p:cBhvr override="childStyle">
                                        <p:cTn id="28" dur="80"/>
                                        <p:tgtEl>
                                          <p:spTgt spid="7270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2707">
                                            <p:txEl>
                                              <p:pRg st="2" end="2"/>
                                            </p:txEl>
                                          </p:spTgt>
                                        </p:tgtEl>
                                        <p:attrNameLst>
                                          <p:attrName>fillcolor</p:attrName>
                                        </p:attrNameLst>
                                      </p:cBhvr>
                                      <p:tavLst>
                                        <p:tav tm="0">
                                          <p:val>
                                            <p:clrVal>
                                              <a:schemeClr val="accent2"/>
                                            </p:clrVal>
                                          </p:val>
                                        </p:tav>
                                        <p:tav tm="50000">
                                          <p:val>
                                            <p:clrVal>
                                              <a:schemeClr val="hlink"/>
                                            </p:clrVal>
                                          </p:val>
                                        </p:tav>
                                      </p:tavLst>
                                    </p:anim>
                                    <p:set>
                                      <p:cBhvr>
                                        <p:cTn id="30" dur="80"/>
                                        <p:tgtEl>
                                          <p:spTgt spid="72707">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body" idx="1"/>
          </p:nvPr>
        </p:nvSpPr>
        <p:spPr>
          <a:xfrm>
            <a:off x="76200" y="1981200"/>
            <a:ext cx="7620000" cy="4525963"/>
          </a:xfrm>
        </p:spPr>
        <p:txBody>
          <a:bodyPr/>
          <a:lstStyle/>
          <a:p>
            <a:pPr algn="just" eaLnBrk="1" hangingPunct="1">
              <a:lnSpc>
                <a:spcPct val="90000"/>
              </a:lnSpc>
              <a:defRPr/>
            </a:pPr>
            <a:r>
              <a:rPr lang="en-US" sz="2800" b="1" i="1" dirty="0" err="1" smtClean="0">
                <a:effectLst>
                  <a:outerShdw blurRad="38100" dist="38100" dir="2700000" algn="tl">
                    <a:srgbClr val="C0C0C0"/>
                  </a:outerShdw>
                </a:effectLst>
              </a:rPr>
              <a:t>Khí</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hậu</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nóng</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ẩm</a:t>
            </a:r>
            <a:r>
              <a:rPr lang="en-US" sz="2800" b="1" i="1" dirty="0" smtClean="0">
                <a:effectLst>
                  <a:outerShdw blurRad="38100" dist="38100" dir="2700000" algn="tl">
                    <a:srgbClr val="C0C0C0"/>
                  </a:outerShdw>
                </a:effectLst>
              </a:rPr>
              <a:t>, m</a:t>
            </a:r>
            <a:r>
              <a:rPr lang="vi-VN" sz="2800" b="1" i="1" dirty="0" smtClean="0">
                <a:effectLst>
                  <a:outerShdw blurRad="38100" dist="38100" dir="2700000" algn="tl">
                    <a:srgbClr val="C0C0C0"/>
                  </a:outerShdw>
                </a:effectLst>
              </a:rPr>
              <a:t>ư</a:t>
            </a:r>
            <a:r>
              <a:rPr lang="en-US" sz="2800" b="1" i="1" dirty="0" smtClean="0">
                <a:effectLst>
                  <a:outerShdw blurRad="38100" dist="38100" dir="2700000" algn="tl">
                    <a:srgbClr val="C0C0C0"/>
                  </a:outerShdw>
                </a:effectLst>
              </a:rPr>
              <a:t>a </a:t>
            </a:r>
            <a:r>
              <a:rPr lang="en-US" sz="2800" b="1" i="1" dirty="0" err="1" smtClean="0">
                <a:effectLst>
                  <a:outerShdw blurRad="38100" dist="38100" dir="2700000" algn="tl">
                    <a:srgbClr val="C0C0C0"/>
                  </a:outerShdw>
                </a:effectLst>
              </a:rPr>
              <a:t>nhiều</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giúp</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cây</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cối</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phát</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triển</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nhanh</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xanh</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tốt</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quanh</a:t>
            </a:r>
            <a:r>
              <a:rPr lang="en-US" sz="2800" b="1" i="1" dirty="0" smtClean="0">
                <a:effectLst>
                  <a:outerShdw blurRad="38100" dist="38100" dir="2700000" algn="tl">
                    <a:srgbClr val="C0C0C0"/>
                  </a:outerShdw>
                </a:effectLst>
              </a:rPr>
              <a:t> n</a:t>
            </a:r>
            <a:r>
              <a:rPr lang="vi-VN" sz="2800" b="1" i="1" dirty="0" smtClean="0">
                <a:effectLst>
                  <a:outerShdw blurRad="38100" dist="38100" dir="2700000" algn="tl">
                    <a:srgbClr val="C0C0C0"/>
                  </a:outerShdw>
                </a:effectLst>
              </a:rPr>
              <a:t>ă</a:t>
            </a:r>
            <a:r>
              <a:rPr lang="en-US" sz="2800" b="1" i="1" dirty="0" smtClean="0">
                <a:effectLst>
                  <a:outerShdw blurRad="38100" dist="38100" dir="2700000" algn="tl">
                    <a:srgbClr val="C0C0C0"/>
                  </a:outerShdw>
                </a:effectLst>
              </a:rPr>
              <a:t>m. </a:t>
            </a:r>
            <a:r>
              <a:rPr lang="en-US" sz="2800" b="1" i="1" dirty="0" err="1" smtClean="0">
                <a:effectLst>
                  <a:outerShdw blurRad="38100" dist="38100" dir="2700000" algn="tl">
                    <a:srgbClr val="C0C0C0"/>
                  </a:outerShdw>
                </a:effectLst>
              </a:rPr>
              <a:t>Sự</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thay</a:t>
            </a:r>
            <a:r>
              <a:rPr lang="en-US" sz="2800" b="1" i="1" dirty="0" smtClean="0">
                <a:effectLst>
                  <a:outerShdw blurRad="38100" dist="38100" dir="2700000" algn="tl">
                    <a:srgbClr val="C0C0C0"/>
                  </a:outerShdw>
                </a:effectLst>
              </a:rPr>
              <a:t> </a:t>
            </a:r>
            <a:r>
              <a:rPr lang="vi-VN" sz="2800" b="1" i="1" dirty="0" smtClean="0">
                <a:effectLst>
                  <a:outerShdw blurRad="38100" dist="38100" dir="2700000" algn="tl">
                    <a:srgbClr val="C0C0C0"/>
                  </a:outerShdw>
                </a:effectLst>
              </a:rPr>
              <a:t>đ</a:t>
            </a:r>
            <a:r>
              <a:rPr lang="en-US" sz="2800" b="1" i="1" dirty="0" err="1" smtClean="0">
                <a:effectLst>
                  <a:outerShdw blurRad="38100" dist="38100" dir="2700000" algn="tl">
                    <a:srgbClr val="C0C0C0"/>
                  </a:outerShdw>
                </a:effectLst>
              </a:rPr>
              <a:t>ổi</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khí</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hậu</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theo</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vùng</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theo</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miền</a:t>
            </a:r>
            <a:r>
              <a:rPr lang="en-US" sz="2800" b="1" i="1" dirty="0" smtClean="0">
                <a:effectLst>
                  <a:outerShdw blurRad="38100" dist="38100" dir="2700000" algn="tl">
                    <a:srgbClr val="C0C0C0"/>
                  </a:outerShdw>
                </a:effectLst>
              </a:rPr>
              <a:t> </a:t>
            </a:r>
            <a:r>
              <a:rPr lang="vi-VN" sz="2800" b="1" i="1" dirty="0" smtClean="0">
                <a:effectLst>
                  <a:outerShdw blurRad="38100" dist="38100" dir="2700000" algn="tl">
                    <a:srgbClr val="C0C0C0"/>
                  </a:outerShdw>
                </a:effectLst>
              </a:rPr>
              <a:t>đ</a:t>
            </a:r>
            <a:r>
              <a:rPr lang="en-US" sz="2800" b="1" i="1" dirty="0" err="1" smtClean="0">
                <a:effectLst>
                  <a:outerShdw blurRad="38100" dist="38100" dir="2700000" algn="tl">
                    <a:srgbClr val="C0C0C0"/>
                  </a:outerShdw>
                </a:effectLst>
              </a:rPr>
              <a:t>óng</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góp</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tích</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cực</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cho</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việc</a:t>
            </a:r>
            <a:r>
              <a:rPr lang="en-US" sz="2800" b="1" i="1" dirty="0" smtClean="0">
                <a:effectLst>
                  <a:outerShdw blurRad="38100" dist="38100" dir="2700000" algn="tl">
                    <a:srgbClr val="C0C0C0"/>
                  </a:outerShdw>
                </a:effectLst>
              </a:rPr>
              <a:t> </a:t>
            </a:r>
            <a:r>
              <a:rPr lang="vi-VN" sz="2800" b="1" i="1" dirty="0" smtClean="0">
                <a:effectLst>
                  <a:outerShdw blurRad="38100" dist="38100" dir="2700000" algn="tl">
                    <a:srgbClr val="C0C0C0"/>
                  </a:outerShdw>
                </a:effectLst>
              </a:rPr>
              <a:t>đ</a:t>
            </a:r>
            <a:r>
              <a:rPr lang="en-US" sz="2800" b="1" i="1" dirty="0" smtClean="0">
                <a:effectLst>
                  <a:outerShdw blurRad="38100" dist="38100" dir="2700000" algn="tl">
                    <a:srgbClr val="C0C0C0"/>
                  </a:outerShdw>
                </a:effectLst>
              </a:rPr>
              <a:t>a </a:t>
            </a:r>
            <a:r>
              <a:rPr lang="en-US" sz="2800" b="1" i="1" dirty="0" err="1" smtClean="0">
                <a:effectLst>
                  <a:outerShdw blurRad="38100" dist="38100" dir="2700000" algn="tl">
                    <a:srgbClr val="C0C0C0"/>
                  </a:outerShdw>
                </a:effectLst>
              </a:rPr>
              <a:t>dạng</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hoá</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cây</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trồng</a:t>
            </a:r>
            <a:r>
              <a:rPr lang="en-US" sz="2800" b="1" i="1" dirty="0" smtClean="0">
                <a:effectLst>
                  <a:outerShdw blurRad="38100" dist="38100" dir="2700000" algn="tl">
                    <a:srgbClr val="C0C0C0"/>
                  </a:outerShdw>
                </a:effectLst>
              </a:rPr>
              <a:t>. </a:t>
            </a:r>
          </a:p>
          <a:p>
            <a:pPr algn="just" eaLnBrk="1" hangingPunct="1">
              <a:lnSpc>
                <a:spcPct val="90000"/>
              </a:lnSpc>
              <a:defRPr/>
            </a:pPr>
            <a:r>
              <a:rPr lang="en-US" sz="2800" b="1" i="1" dirty="0" err="1" smtClean="0">
                <a:effectLst>
                  <a:outerShdw blurRad="38100" dist="38100" dir="2700000" algn="tl">
                    <a:srgbClr val="C0C0C0"/>
                  </a:outerShdw>
                </a:effectLst>
              </a:rPr>
              <a:t>Tuy</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nhiên</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hằng</a:t>
            </a:r>
            <a:r>
              <a:rPr lang="en-US" sz="2800" b="1" i="1" dirty="0" smtClean="0">
                <a:effectLst>
                  <a:outerShdw blurRad="38100" dist="38100" dir="2700000" algn="tl">
                    <a:srgbClr val="C0C0C0"/>
                  </a:outerShdw>
                </a:effectLst>
              </a:rPr>
              <a:t> n</a:t>
            </a:r>
            <a:r>
              <a:rPr lang="vi-VN" sz="2800" b="1" i="1" dirty="0" smtClean="0">
                <a:effectLst>
                  <a:outerShdw blurRad="38100" dist="38100" dir="2700000" algn="tl">
                    <a:srgbClr val="C0C0C0"/>
                  </a:outerShdw>
                </a:effectLst>
              </a:rPr>
              <a:t>ă</a:t>
            </a:r>
            <a:r>
              <a:rPr lang="en-US" sz="2800" b="1" i="1" dirty="0" smtClean="0">
                <a:effectLst>
                  <a:outerShdw blurRad="38100" dist="38100" dir="2700000" algn="tl">
                    <a:srgbClr val="C0C0C0"/>
                  </a:outerShdw>
                </a:effectLst>
              </a:rPr>
              <a:t>m, </a:t>
            </a:r>
            <a:r>
              <a:rPr lang="en-US" sz="2800" b="1" i="1" dirty="0" err="1" smtClean="0">
                <a:effectLst>
                  <a:outerShdw blurRad="38100" dist="38100" dir="2700000" algn="tl">
                    <a:srgbClr val="C0C0C0"/>
                  </a:outerShdw>
                </a:effectLst>
              </a:rPr>
              <a:t>khí</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hậu</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cũng</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gây</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ra</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những</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trận</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bão</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lũ</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lụt</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hạn</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hán</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làm</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ảnh</a:t>
            </a:r>
            <a:r>
              <a:rPr lang="en-US" sz="2800" b="1" i="1" dirty="0" smtClean="0">
                <a:effectLst>
                  <a:outerShdw blurRad="38100" dist="38100" dir="2700000" algn="tl">
                    <a:srgbClr val="C0C0C0"/>
                  </a:outerShdw>
                </a:effectLst>
              </a:rPr>
              <a:t> h</a:t>
            </a:r>
            <a:r>
              <a:rPr lang="vi-VN" sz="2800" b="1" i="1" dirty="0" smtClean="0">
                <a:effectLst>
                  <a:outerShdw blurRad="38100" dist="38100" dir="2700000" algn="tl">
                    <a:srgbClr val="C0C0C0"/>
                  </a:outerShdw>
                </a:effectLst>
              </a:rPr>
              <a:t>ư</a:t>
            </a:r>
            <a:r>
              <a:rPr lang="en-US" sz="2800" b="1" i="1" dirty="0" err="1" smtClean="0">
                <a:effectLst>
                  <a:outerShdw blurRad="38100" dist="38100" dir="2700000" algn="tl">
                    <a:srgbClr val="C0C0C0"/>
                  </a:outerShdw>
                </a:effectLst>
              </a:rPr>
              <a:t>ởng</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không</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nhỏ</a:t>
            </a:r>
            <a:r>
              <a:rPr lang="en-US" sz="2800" b="1" i="1" dirty="0" smtClean="0">
                <a:effectLst>
                  <a:outerShdw blurRad="38100" dist="38100" dir="2700000" algn="tl">
                    <a:srgbClr val="C0C0C0"/>
                  </a:outerShdw>
                </a:effectLst>
              </a:rPr>
              <a:t> </a:t>
            </a:r>
            <a:r>
              <a:rPr lang="vi-VN" sz="2800" b="1" i="1" dirty="0" smtClean="0">
                <a:effectLst>
                  <a:outerShdw blurRad="38100" dist="38100" dir="2700000" algn="tl">
                    <a:srgbClr val="C0C0C0"/>
                  </a:outerShdw>
                </a:effectLst>
              </a:rPr>
              <a:t>đ</a:t>
            </a:r>
            <a:r>
              <a:rPr lang="en-US" sz="2800" b="1" i="1" dirty="0" err="1" smtClean="0">
                <a:effectLst>
                  <a:outerShdw blurRad="38100" dist="38100" dir="2700000" algn="tl">
                    <a:srgbClr val="C0C0C0"/>
                  </a:outerShdw>
                </a:effectLst>
              </a:rPr>
              <a:t>ến</a:t>
            </a:r>
            <a:r>
              <a:rPr lang="en-US" sz="2800" b="1" i="1" dirty="0" smtClean="0">
                <a:effectLst>
                  <a:outerShdw blurRad="38100" dist="38100" dir="2700000" algn="tl">
                    <a:srgbClr val="C0C0C0"/>
                  </a:outerShdw>
                </a:effectLst>
              </a:rPr>
              <a:t> </a:t>
            </a:r>
            <a:r>
              <a:rPr lang="vi-VN" sz="2800" b="1" i="1" dirty="0" smtClean="0">
                <a:effectLst>
                  <a:outerShdw blurRad="38100" dist="38100" dir="2700000" algn="tl">
                    <a:srgbClr val="C0C0C0"/>
                  </a:outerShdw>
                </a:effectLst>
              </a:rPr>
              <a:t>đ</a:t>
            </a:r>
            <a:r>
              <a:rPr lang="en-US" sz="2800" b="1" i="1" dirty="0" err="1" smtClean="0">
                <a:effectLst>
                  <a:outerShdw blurRad="38100" dist="38100" dir="2700000" algn="tl">
                    <a:srgbClr val="C0C0C0"/>
                  </a:outerShdw>
                </a:effectLst>
              </a:rPr>
              <a:t>ời</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sống</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và</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sản</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xuất</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của</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nhân</a:t>
            </a:r>
            <a:r>
              <a:rPr lang="en-US" sz="2800" b="1" i="1" dirty="0" smtClean="0">
                <a:effectLst>
                  <a:outerShdw blurRad="38100" dist="38100" dir="2700000" algn="tl">
                    <a:srgbClr val="C0C0C0"/>
                  </a:outerShdw>
                </a:effectLst>
              </a:rPr>
              <a:t> </a:t>
            </a:r>
            <a:r>
              <a:rPr lang="en-US" sz="2800" b="1" i="1" dirty="0" err="1" smtClean="0">
                <a:effectLst>
                  <a:outerShdw blurRad="38100" dist="38100" dir="2700000" algn="tl">
                    <a:srgbClr val="C0C0C0"/>
                  </a:outerShdw>
                </a:effectLst>
              </a:rPr>
              <a:t>dân</a:t>
            </a:r>
            <a:r>
              <a:rPr lang="en-US" sz="2800" b="1" i="1" dirty="0" smtClean="0">
                <a:effectLst>
                  <a:outerShdw blurRad="38100" dist="38100" dir="2700000" algn="tl">
                    <a:srgbClr val="C0C0C0"/>
                  </a:outerShdw>
                </a:effectLst>
              </a:rPr>
              <a:t> ta.</a:t>
            </a:r>
          </a:p>
        </p:txBody>
      </p:sp>
      <p:sp>
        <p:nvSpPr>
          <p:cNvPr id="74755" name="Rectangle 3"/>
          <p:cNvSpPr>
            <a:spLocks noChangeArrowheads="1"/>
          </p:cNvSpPr>
          <p:nvPr/>
        </p:nvSpPr>
        <p:spPr bwMode="auto">
          <a:xfrm>
            <a:off x="76200" y="1000780"/>
            <a:ext cx="8915400" cy="523220"/>
          </a:xfrm>
          <a:prstGeom prst="rect">
            <a:avLst/>
          </a:prstGeom>
          <a:noFill/>
          <a:ln w="9525">
            <a:noFill/>
            <a:miter lim="800000"/>
            <a:headEnd/>
            <a:tailEnd/>
          </a:ln>
          <a:effectLst/>
        </p:spPr>
        <p:txBody>
          <a:bodyPr wrap="square">
            <a:spAutoFit/>
          </a:bodyPr>
          <a:lstStyle/>
          <a:p>
            <a:pPr algn="ctr">
              <a:defRPr/>
            </a:pPr>
            <a:r>
              <a:rPr lang="en-US" sz="2800" b="1" dirty="0" err="1">
                <a:solidFill>
                  <a:srgbClr val="FF0000"/>
                </a:solidFill>
                <a:effectLst>
                  <a:outerShdw blurRad="38100" dist="38100" dir="2700000" algn="tl">
                    <a:srgbClr val="C0C0C0"/>
                  </a:outerShdw>
                </a:effectLst>
                <a:latin typeface="Arial"/>
              </a:rPr>
              <a:t>Đặc</a:t>
            </a:r>
            <a:r>
              <a:rPr lang="en-US" sz="2800" b="1" dirty="0">
                <a:solidFill>
                  <a:srgbClr val="FF0000"/>
                </a:solidFill>
                <a:effectLst>
                  <a:outerShdw blurRad="38100" dist="38100" dir="2700000" algn="tl">
                    <a:srgbClr val="C0C0C0"/>
                  </a:outerShdw>
                </a:effectLst>
                <a:latin typeface="Arial"/>
              </a:rPr>
              <a:t> </a:t>
            </a:r>
            <a:r>
              <a:rPr lang="en-US" sz="2800" b="1" dirty="0" err="1">
                <a:solidFill>
                  <a:srgbClr val="FF0000"/>
                </a:solidFill>
                <a:effectLst>
                  <a:outerShdw blurRad="38100" dist="38100" dir="2700000" algn="tl">
                    <a:srgbClr val="C0C0C0"/>
                  </a:outerShdw>
                </a:effectLst>
                <a:latin typeface="Arial"/>
              </a:rPr>
              <a:t>điểm</a:t>
            </a:r>
            <a:r>
              <a:rPr lang="en-US" sz="2800" b="1" dirty="0">
                <a:solidFill>
                  <a:srgbClr val="FF0000"/>
                </a:solidFill>
                <a:effectLst>
                  <a:outerShdw blurRad="38100" dist="38100" dir="2700000" algn="tl">
                    <a:srgbClr val="C0C0C0"/>
                  </a:outerShdw>
                </a:effectLst>
                <a:latin typeface="Arial"/>
              </a:rPr>
              <a:t> </a:t>
            </a:r>
            <a:r>
              <a:rPr lang="en-US" sz="2800" b="1" dirty="0" err="1">
                <a:solidFill>
                  <a:srgbClr val="FF0000"/>
                </a:solidFill>
                <a:effectLst>
                  <a:outerShdw blurRad="38100" dist="38100" dir="2700000" algn="tl">
                    <a:srgbClr val="C0C0C0"/>
                  </a:outerShdw>
                </a:effectLst>
                <a:latin typeface="Arial"/>
              </a:rPr>
              <a:t>của</a:t>
            </a:r>
            <a:r>
              <a:rPr lang="en-US" sz="2800" b="1" dirty="0">
                <a:solidFill>
                  <a:srgbClr val="FF0000"/>
                </a:solidFill>
                <a:effectLst>
                  <a:outerShdw blurRad="38100" dist="38100" dir="2700000" algn="tl">
                    <a:srgbClr val="C0C0C0"/>
                  </a:outerShdw>
                </a:effectLst>
                <a:latin typeface="Arial"/>
              </a:rPr>
              <a:t> </a:t>
            </a:r>
            <a:r>
              <a:rPr lang="en-US" sz="2800" b="1" dirty="0" err="1">
                <a:solidFill>
                  <a:srgbClr val="FF0000"/>
                </a:solidFill>
                <a:effectLst>
                  <a:outerShdw blurRad="38100" dist="38100" dir="2700000" algn="tl">
                    <a:srgbClr val="C0C0C0"/>
                  </a:outerShdw>
                </a:effectLst>
                <a:latin typeface="Arial"/>
              </a:rPr>
              <a:t>khí</a:t>
            </a:r>
            <a:r>
              <a:rPr lang="en-US" sz="2800" b="1" dirty="0">
                <a:solidFill>
                  <a:srgbClr val="FF0000"/>
                </a:solidFill>
                <a:effectLst>
                  <a:outerShdw blurRad="38100" dist="38100" dir="2700000" algn="tl">
                    <a:srgbClr val="C0C0C0"/>
                  </a:outerShdw>
                </a:effectLst>
                <a:latin typeface="Arial"/>
              </a:rPr>
              <a:t> </a:t>
            </a:r>
            <a:r>
              <a:rPr lang="en-US" sz="2800" b="1" dirty="0" err="1">
                <a:solidFill>
                  <a:srgbClr val="FF0000"/>
                </a:solidFill>
                <a:effectLst>
                  <a:outerShdw blurRad="38100" dist="38100" dir="2700000" algn="tl">
                    <a:srgbClr val="C0C0C0"/>
                  </a:outerShdw>
                </a:effectLst>
                <a:latin typeface="Arial"/>
              </a:rPr>
              <a:t>hậu</a:t>
            </a:r>
            <a:r>
              <a:rPr lang="en-US" sz="2800" b="1" dirty="0">
                <a:solidFill>
                  <a:srgbClr val="FF0000"/>
                </a:solidFill>
                <a:effectLst>
                  <a:outerShdw blurRad="38100" dist="38100" dir="2700000" algn="tl">
                    <a:srgbClr val="C0C0C0"/>
                  </a:outerShdw>
                </a:effectLst>
                <a:latin typeface="Arial"/>
              </a:rPr>
              <a:t> </a:t>
            </a:r>
            <a:r>
              <a:rPr lang="en-US" sz="2800" b="1" dirty="0" err="1">
                <a:solidFill>
                  <a:srgbClr val="FF0000"/>
                </a:solidFill>
                <a:effectLst>
                  <a:outerShdw blurRad="38100" dist="38100" dir="2700000" algn="tl">
                    <a:srgbClr val="C0C0C0"/>
                  </a:outerShdw>
                </a:effectLst>
                <a:latin typeface="Arial"/>
              </a:rPr>
              <a:t>nhiệt</a:t>
            </a:r>
            <a:r>
              <a:rPr lang="en-US" sz="2800" b="1" dirty="0">
                <a:solidFill>
                  <a:srgbClr val="FF0000"/>
                </a:solidFill>
                <a:effectLst>
                  <a:outerShdw blurRad="38100" dist="38100" dir="2700000" algn="tl">
                    <a:srgbClr val="C0C0C0"/>
                  </a:outerShdw>
                </a:effectLst>
                <a:latin typeface="Arial"/>
              </a:rPr>
              <a:t> </a:t>
            </a:r>
            <a:r>
              <a:rPr lang="en-US" sz="2800" b="1" dirty="0" err="1">
                <a:solidFill>
                  <a:srgbClr val="FF0000"/>
                </a:solidFill>
                <a:effectLst>
                  <a:outerShdw blurRad="38100" dist="38100" dir="2700000" algn="tl">
                    <a:srgbClr val="C0C0C0"/>
                  </a:outerShdw>
                </a:effectLst>
                <a:latin typeface="Arial"/>
              </a:rPr>
              <a:t>đới</a:t>
            </a:r>
            <a:r>
              <a:rPr lang="en-US" sz="2800" b="1" dirty="0">
                <a:solidFill>
                  <a:srgbClr val="FF0000"/>
                </a:solidFill>
                <a:effectLst>
                  <a:outerShdw blurRad="38100" dist="38100" dir="2700000" algn="tl">
                    <a:srgbClr val="C0C0C0"/>
                  </a:outerShdw>
                </a:effectLst>
                <a:latin typeface="Arial"/>
              </a:rPr>
              <a:t> </a:t>
            </a:r>
            <a:r>
              <a:rPr lang="en-US" sz="2800" b="1" dirty="0" err="1">
                <a:solidFill>
                  <a:srgbClr val="FF0000"/>
                </a:solidFill>
                <a:effectLst>
                  <a:outerShdw blurRad="38100" dist="38100" dir="2700000" algn="tl">
                    <a:srgbClr val="C0C0C0"/>
                  </a:outerShdw>
                </a:effectLst>
                <a:latin typeface="Arial"/>
              </a:rPr>
              <a:t>gió</a:t>
            </a:r>
            <a:r>
              <a:rPr lang="en-US" sz="2800" b="1" dirty="0">
                <a:solidFill>
                  <a:srgbClr val="FF0000"/>
                </a:solidFill>
                <a:effectLst>
                  <a:outerShdw blurRad="38100" dist="38100" dir="2700000" algn="tl">
                    <a:srgbClr val="C0C0C0"/>
                  </a:outerShdw>
                </a:effectLst>
                <a:latin typeface="Arial"/>
              </a:rPr>
              <a:t> </a:t>
            </a:r>
            <a:r>
              <a:rPr lang="en-US" sz="2800" b="1" dirty="0" err="1">
                <a:solidFill>
                  <a:srgbClr val="FF0000"/>
                </a:solidFill>
                <a:effectLst>
                  <a:outerShdw blurRad="38100" dist="38100" dir="2700000" algn="tl">
                    <a:srgbClr val="C0C0C0"/>
                  </a:outerShdw>
                </a:effectLst>
                <a:latin typeface="Arial"/>
              </a:rPr>
              <a:t>mùa</a:t>
            </a:r>
            <a:r>
              <a:rPr lang="en-US" sz="2800" b="1" dirty="0">
                <a:solidFill>
                  <a:srgbClr val="FF0000"/>
                </a:solidFill>
                <a:effectLst>
                  <a:outerShdw blurRad="38100" dist="38100" dir="2700000" algn="tl">
                    <a:srgbClr val="C0C0C0"/>
                  </a:outerShdw>
                </a:effectLst>
                <a:latin typeface="Arial"/>
              </a:rPr>
              <a:t> ở </a:t>
            </a:r>
            <a:r>
              <a:rPr lang="en-US" sz="2800" b="1" dirty="0" err="1">
                <a:solidFill>
                  <a:srgbClr val="FF0000"/>
                </a:solidFill>
                <a:effectLst>
                  <a:outerShdw blurRad="38100" dist="38100" dir="2700000" algn="tl">
                    <a:srgbClr val="C0C0C0"/>
                  </a:outerShdw>
                </a:effectLst>
                <a:latin typeface="Arial"/>
              </a:rPr>
              <a:t>nước</a:t>
            </a:r>
            <a:r>
              <a:rPr lang="en-US" sz="2800" b="1" dirty="0">
                <a:solidFill>
                  <a:srgbClr val="FF0000"/>
                </a:solidFill>
                <a:effectLst>
                  <a:outerShdw blurRad="38100" dist="38100" dir="2700000" algn="tl">
                    <a:srgbClr val="C0C0C0"/>
                  </a:outerShdw>
                </a:effectLst>
                <a:latin typeface="Arial"/>
              </a:rPr>
              <a:t> ta</a:t>
            </a:r>
          </a:p>
        </p:txBody>
      </p:sp>
      <p:sp>
        <p:nvSpPr>
          <p:cNvPr id="38916" name="Rectangle 4"/>
          <p:cNvSpPr>
            <a:spLocks noChangeArrowheads="1"/>
          </p:cNvSpPr>
          <p:nvPr/>
        </p:nvSpPr>
        <p:spPr bwMode="auto">
          <a:xfrm>
            <a:off x="533400" y="0"/>
            <a:ext cx="8229600" cy="1143000"/>
          </a:xfrm>
          <a:prstGeom prst="rect">
            <a:avLst/>
          </a:prstGeom>
          <a:noFill/>
          <a:ln w="9525">
            <a:noFill/>
            <a:miter lim="800000"/>
            <a:headEnd/>
            <a:tailEnd/>
          </a:ln>
        </p:spPr>
        <p:txBody>
          <a:bodyPr anchor="ctr"/>
          <a:lstStyle/>
          <a:p>
            <a:pPr algn="ctr"/>
            <a:r>
              <a:rPr lang="en-US" sz="4400">
                <a:solidFill>
                  <a:schemeClr val="tx2"/>
                </a:solidFill>
              </a:rPr>
              <a:t>CÂU NÀO ĐÚNG ?</a:t>
            </a:r>
          </a:p>
        </p:txBody>
      </p:sp>
      <p:sp>
        <p:nvSpPr>
          <p:cNvPr id="74757" name="AutoShape 5"/>
          <p:cNvSpPr>
            <a:spLocks noChangeArrowheads="1"/>
          </p:cNvSpPr>
          <p:nvPr/>
        </p:nvSpPr>
        <p:spPr bwMode="auto">
          <a:xfrm>
            <a:off x="7848600" y="1905000"/>
            <a:ext cx="1066800" cy="914400"/>
          </a:xfrm>
          <a:prstGeom prst="irregularSeal2">
            <a:avLst/>
          </a:prstGeom>
          <a:solidFill>
            <a:srgbClr val="0000CC"/>
          </a:solidFill>
          <a:ln w="9525">
            <a:solidFill>
              <a:schemeClr val="tx1"/>
            </a:solidFill>
            <a:miter lim="800000"/>
            <a:headEnd/>
            <a:tailEnd/>
          </a:ln>
        </p:spPr>
        <p:txBody>
          <a:bodyPr wrap="none" anchor="ctr"/>
          <a:lstStyle/>
          <a:p>
            <a:pPr algn="ctr"/>
            <a:r>
              <a:rPr lang="en-US" sz="3600" b="1">
                <a:solidFill>
                  <a:srgbClr val="FFFF00"/>
                </a:solidFill>
              </a:rPr>
              <a:t>Đ</a:t>
            </a:r>
            <a:endParaRPr lang="en-US"/>
          </a:p>
        </p:txBody>
      </p:sp>
      <p:sp>
        <p:nvSpPr>
          <p:cNvPr id="74758" name="AutoShape 6"/>
          <p:cNvSpPr>
            <a:spLocks noChangeArrowheads="1"/>
          </p:cNvSpPr>
          <p:nvPr/>
        </p:nvSpPr>
        <p:spPr bwMode="auto">
          <a:xfrm>
            <a:off x="7772400" y="4114800"/>
            <a:ext cx="1066800" cy="914400"/>
          </a:xfrm>
          <a:prstGeom prst="irregularSeal2">
            <a:avLst/>
          </a:prstGeom>
          <a:solidFill>
            <a:srgbClr val="0000CC"/>
          </a:solidFill>
          <a:ln w="9525">
            <a:solidFill>
              <a:schemeClr val="tx1"/>
            </a:solidFill>
            <a:miter lim="800000"/>
            <a:headEnd/>
            <a:tailEnd/>
          </a:ln>
        </p:spPr>
        <p:txBody>
          <a:bodyPr wrap="none" anchor="ctr"/>
          <a:lstStyle/>
          <a:p>
            <a:pPr algn="ctr"/>
            <a:r>
              <a:rPr lang="en-US" sz="3600" b="1">
                <a:solidFill>
                  <a:srgbClr val="FFFF00"/>
                </a:solidFill>
              </a:rPr>
              <a:t>Đ</a:t>
            </a:r>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4754">
                                            <p:txEl>
                                              <p:pRg st="0" end="0"/>
                                            </p:txEl>
                                          </p:spTgt>
                                        </p:tgtEl>
                                        <p:attrNameLst>
                                          <p:attrName>style.visibility</p:attrName>
                                        </p:attrNameLst>
                                      </p:cBhvr>
                                      <p:to>
                                        <p:strVal val="visible"/>
                                      </p:to>
                                    </p:set>
                                    <p:anim calcmode="discrete" valueType="clr">
                                      <p:cBhvr override="childStyle">
                                        <p:cTn id="7" dur="80"/>
                                        <p:tgtEl>
                                          <p:spTgt spid="7475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475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74754">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4754">
                                            <p:txEl>
                                              <p:pRg st="1" end="1"/>
                                            </p:txEl>
                                          </p:spTgt>
                                        </p:tgtEl>
                                        <p:attrNameLst>
                                          <p:attrName>style.visibility</p:attrName>
                                        </p:attrNameLst>
                                      </p:cBhvr>
                                      <p:to>
                                        <p:strVal val="visible"/>
                                      </p:to>
                                    </p:set>
                                    <p:anim calcmode="discrete" valueType="clr">
                                      <p:cBhvr override="childStyle">
                                        <p:cTn id="14" dur="80"/>
                                        <p:tgtEl>
                                          <p:spTgt spid="7475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4754">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74754">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4757"/>
                                        </p:tgtEl>
                                        <p:attrNameLst>
                                          <p:attrName>style.visibility</p:attrName>
                                        </p:attrNameLst>
                                      </p:cBhvr>
                                      <p:to>
                                        <p:strVal val="visible"/>
                                      </p:to>
                                    </p:set>
                                    <p:animEffect transition="in" filter="blinds(horizontal)">
                                      <p:cBhvr>
                                        <p:cTn id="21" dur="500"/>
                                        <p:tgtEl>
                                          <p:spTgt spid="747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74758"/>
                                        </p:tgtEl>
                                        <p:attrNameLst>
                                          <p:attrName>style.visibility</p:attrName>
                                        </p:attrNameLst>
                                      </p:cBhvr>
                                      <p:to>
                                        <p:strVal val="visible"/>
                                      </p:to>
                                    </p:set>
                                    <p:anim calcmode="discrete" valueType="clr">
                                      <p:cBhvr override="childStyle">
                                        <p:cTn id="26" dur="80"/>
                                        <p:tgtEl>
                                          <p:spTgt spid="74758"/>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74758"/>
                                        </p:tgtEl>
                                        <p:attrNameLst>
                                          <p:attrName>fillcolor</p:attrName>
                                        </p:attrNameLst>
                                      </p:cBhvr>
                                      <p:tavLst>
                                        <p:tav tm="0">
                                          <p:val>
                                            <p:clrVal>
                                              <a:schemeClr val="accent2"/>
                                            </p:clrVal>
                                          </p:val>
                                        </p:tav>
                                        <p:tav tm="50000">
                                          <p:val>
                                            <p:clrVal>
                                              <a:schemeClr val="hlink"/>
                                            </p:clrVal>
                                          </p:val>
                                        </p:tav>
                                      </p:tavLst>
                                    </p:anim>
                                    <p:set>
                                      <p:cBhvr>
                                        <p:cTn id="28" dur="80"/>
                                        <p:tgtEl>
                                          <p:spTgt spid="747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p"/>
      <p:bldP spid="74757" grpId="0" animBg="1"/>
      <p:bldP spid="7475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body" idx="1"/>
          </p:nvPr>
        </p:nvSpPr>
        <p:spPr/>
        <p:txBody>
          <a:bodyPr/>
          <a:lstStyle/>
          <a:p>
            <a:pPr algn="just" eaLnBrk="1" hangingPunct="1"/>
            <a:r>
              <a:rPr lang="en-US" b="1" dirty="0" err="1" smtClean="0"/>
              <a:t>Khí</a:t>
            </a:r>
            <a:r>
              <a:rPr lang="en-US" b="1" dirty="0" smtClean="0"/>
              <a:t> </a:t>
            </a:r>
            <a:r>
              <a:rPr lang="en-US" b="1" dirty="0" err="1" smtClean="0"/>
              <a:t>hậu</a:t>
            </a:r>
            <a:r>
              <a:rPr lang="en-US" b="1" dirty="0" smtClean="0"/>
              <a:t> </a:t>
            </a:r>
            <a:r>
              <a:rPr lang="en-US" b="1" dirty="0" err="1" smtClean="0"/>
              <a:t>nước</a:t>
            </a:r>
            <a:r>
              <a:rPr lang="en-US" b="1" dirty="0" smtClean="0"/>
              <a:t> ta </a:t>
            </a:r>
            <a:r>
              <a:rPr lang="en-US" b="1" dirty="0" err="1" smtClean="0"/>
              <a:t>thuận</a:t>
            </a:r>
            <a:r>
              <a:rPr lang="en-US" b="1" dirty="0" smtClean="0"/>
              <a:t> </a:t>
            </a:r>
            <a:r>
              <a:rPr lang="en-US" b="1" dirty="0" err="1" smtClean="0"/>
              <a:t>lợi</a:t>
            </a:r>
            <a:r>
              <a:rPr lang="en-US" b="1" dirty="0" smtClean="0"/>
              <a:t> </a:t>
            </a:r>
            <a:r>
              <a:rPr lang="en-US" b="1" dirty="0" err="1" smtClean="0"/>
              <a:t>cho</a:t>
            </a:r>
            <a:r>
              <a:rPr lang="en-US" b="1" dirty="0" smtClean="0"/>
              <a:t> </a:t>
            </a:r>
            <a:r>
              <a:rPr lang="en-US" b="1" dirty="0" err="1" smtClean="0"/>
              <a:t>cây</a:t>
            </a:r>
            <a:r>
              <a:rPr lang="en-US" b="1" dirty="0" smtClean="0"/>
              <a:t> </a:t>
            </a:r>
            <a:r>
              <a:rPr lang="en-US" b="1" dirty="0" err="1" smtClean="0"/>
              <a:t>cối</a:t>
            </a:r>
            <a:r>
              <a:rPr lang="en-US" b="1" dirty="0" smtClean="0"/>
              <a:t> </a:t>
            </a:r>
            <a:r>
              <a:rPr lang="en-US" b="1" dirty="0" err="1" smtClean="0"/>
              <a:t>phát</a:t>
            </a:r>
            <a:r>
              <a:rPr lang="en-US" b="1" dirty="0" smtClean="0"/>
              <a:t> </a:t>
            </a:r>
            <a:r>
              <a:rPr lang="en-US" b="1" dirty="0" err="1" smtClean="0"/>
              <a:t>triển</a:t>
            </a:r>
            <a:r>
              <a:rPr lang="en-US" b="1" dirty="0" smtClean="0"/>
              <a:t>, </a:t>
            </a:r>
            <a:r>
              <a:rPr lang="en-US" b="1" dirty="0" err="1" smtClean="0"/>
              <a:t>xanh</a:t>
            </a:r>
            <a:r>
              <a:rPr lang="en-US" b="1" dirty="0" smtClean="0"/>
              <a:t> </a:t>
            </a:r>
            <a:r>
              <a:rPr lang="en-US" b="1" dirty="0" err="1" smtClean="0"/>
              <a:t>tốt</a:t>
            </a:r>
            <a:r>
              <a:rPr lang="en-US" b="1" dirty="0" smtClean="0"/>
              <a:t> </a:t>
            </a:r>
            <a:r>
              <a:rPr lang="en-US" b="1" dirty="0" err="1" smtClean="0"/>
              <a:t>quanh</a:t>
            </a:r>
            <a:r>
              <a:rPr lang="en-US" b="1" dirty="0" smtClean="0"/>
              <a:t> </a:t>
            </a:r>
            <a:r>
              <a:rPr lang="en-US" b="1" dirty="0" err="1" smtClean="0"/>
              <a:t>năm</a:t>
            </a:r>
            <a:endParaRPr lang="en-US" b="1" dirty="0" smtClean="0"/>
          </a:p>
          <a:p>
            <a:pPr marL="0" indent="0" algn="just" eaLnBrk="1" hangingPunct="1">
              <a:buNone/>
            </a:pPr>
            <a:endParaRPr lang="en-US" b="1" dirty="0" smtClean="0"/>
          </a:p>
          <a:p>
            <a:pPr algn="just" eaLnBrk="1" hangingPunct="1"/>
            <a:r>
              <a:rPr lang="en-US" b="1" dirty="0" err="1" smtClean="0"/>
              <a:t>Nhưng</a:t>
            </a:r>
            <a:r>
              <a:rPr lang="en-US" b="1" dirty="0" smtClean="0"/>
              <a:t> </a:t>
            </a:r>
            <a:r>
              <a:rPr lang="en-US" b="1" dirty="0" err="1" smtClean="0"/>
              <a:t>cũng</a:t>
            </a:r>
            <a:r>
              <a:rPr lang="en-US" b="1" dirty="0" smtClean="0"/>
              <a:t> </a:t>
            </a:r>
            <a:r>
              <a:rPr lang="en-US" b="1" dirty="0" err="1" smtClean="0"/>
              <a:t>gây</a:t>
            </a:r>
            <a:r>
              <a:rPr lang="en-US" b="1" dirty="0" smtClean="0"/>
              <a:t> </a:t>
            </a:r>
            <a:r>
              <a:rPr lang="en-US" b="1" dirty="0" err="1" smtClean="0"/>
              <a:t>ra</a:t>
            </a:r>
            <a:r>
              <a:rPr lang="en-US" b="1" dirty="0" smtClean="0"/>
              <a:t> </a:t>
            </a:r>
            <a:r>
              <a:rPr lang="en-US" b="1" dirty="0" err="1" smtClean="0"/>
              <a:t>một</a:t>
            </a:r>
            <a:r>
              <a:rPr lang="en-US" b="1" dirty="0" smtClean="0"/>
              <a:t> </a:t>
            </a:r>
            <a:r>
              <a:rPr lang="en-US" b="1" dirty="0" err="1" smtClean="0"/>
              <a:t>số</a:t>
            </a:r>
            <a:r>
              <a:rPr lang="en-US" b="1" dirty="0" smtClean="0"/>
              <a:t> </a:t>
            </a:r>
            <a:r>
              <a:rPr lang="en-US" b="1" dirty="0" err="1" smtClean="0"/>
              <a:t>khó</a:t>
            </a:r>
            <a:r>
              <a:rPr lang="en-US" b="1" dirty="0" smtClean="0"/>
              <a:t> </a:t>
            </a:r>
            <a:r>
              <a:rPr lang="en-US" b="1" dirty="0" err="1" smtClean="0"/>
              <a:t>khăn</a:t>
            </a:r>
            <a:r>
              <a:rPr lang="en-US" b="1" dirty="0" smtClean="0"/>
              <a:t>, </a:t>
            </a:r>
            <a:r>
              <a:rPr lang="en-US" b="1" dirty="0" err="1" smtClean="0"/>
              <a:t>cụ</a:t>
            </a:r>
            <a:r>
              <a:rPr lang="en-US" b="1" dirty="0" smtClean="0"/>
              <a:t> </a:t>
            </a:r>
            <a:r>
              <a:rPr lang="en-US" b="1" dirty="0" err="1" smtClean="0"/>
              <a:t>thể</a:t>
            </a:r>
            <a:r>
              <a:rPr lang="en-US" b="1" dirty="0" smtClean="0"/>
              <a:t> </a:t>
            </a:r>
            <a:r>
              <a:rPr lang="en-US" b="1" dirty="0" err="1" smtClean="0"/>
              <a:t>là</a:t>
            </a:r>
            <a:r>
              <a:rPr lang="en-US" b="1" dirty="0" smtClean="0"/>
              <a:t>: </a:t>
            </a:r>
            <a:r>
              <a:rPr lang="en-US" b="1" dirty="0" err="1" smtClean="0"/>
              <a:t>có</a:t>
            </a:r>
            <a:r>
              <a:rPr lang="en-US" b="1" dirty="0" smtClean="0"/>
              <a:t> </a:t>
            </a:r>
            <a:r>
              <a:rPr lang="en-US" b="1" dirty="0" err="1" smtClean="0"/>
              <a:t>năm</a:t>
            </a:r>
            <a:r>
              <a:rPr lang="en-US" b="1" dirty="0" smtClean="0"/>
              <a:t> </a:t>
            </a:r>
            <a:r>
              <a:rPr lang="en-US" b="1" dirty="0" err="1" smtClean="0"/>
              <a:t>mưa</a:t>
            </a:r>
            <a:r>
              <a:rPr lang="en-US" b="1" dirty="0" smtClean="0"/>
              <a:t> </a:t>
            </a:r>
            <a:r>
              <a:rPr lang="en-US" b="1" dirty="0" err="1" smtClean="0"/>
              <a:t>lớn</a:t>
            </a:r>
            <a:r>
              <a:rPr lang="en-US" b="1" dirty="0" smtClean="0"/>
              <a:t> </a:t>
            </a:r>
            <a:r>
              <a:rPr lang="en-US" b="1" dirty="0" err="1" smtClean="0"/>
              <a:t>gây</a:t>
            </a:r>
            <a:r>
              <a:rPr lang="en-US" b="1" dirty="0" smtClean="0"/>
              <a:t> </a:t>
            </a:r>
            <a:r>
              <a:rPr lang="en-US" b="1" dirty="0" err="1" smtClean="0"/>
              <a:t>lũ</a:t>
            </a:r>
            <a:r>
              <a:rPr lang="en-US" b="1" dirty="0" smtClean="0"/>
              <a:t> </a:t>
            </a:r>
            <a:r>
              <a:rPr lang="en-US" b="1" dirty="0" err="1" smtClean="0"/>
              <a:t>lụt</a:t>
            </a:r>
            <a:r>
              <a:rPr lang="en-US" b="1" dirty="0" smtClean="0"/>
              <a:t>; </a:t>
            </a:r>
            <a:r>
              <a:rPr lang="en-US" b="1" dirty="0" err="1" smtClean="0"/>
              <a:t>có</a:t>
            </a:r>
            <a:r>
              <a:rPr lang="en-US" b="1" dirty="0" smtClean="0"/>
              <a:t> </a:t>
            </a:r>
            <a:r>
              <a:rPr lang="en-US" b="1" dirty="0" err="1" smtClean="0"/>
              <a:t>năm</a:t>
            </a:r>
            <a:r>
              <a:rPr lang="en-US" b="1" dirty="0" smtClean="0"/>
              <a:t> </a:t>
            </a:r>
            <a:r>
              <a:rPr lang="en-US" b="1" dirty="0" err="1" smtClean="0"/>
              <a:t>ít</a:t>
            </a:r>
            <a:r>
              <a:rPr lang="en-US" b="1" dirty="0" smtClean="0"/>
              <a:t> </a:t>
            </a:r>
            <a:r>
              <a:rPr lang="en-US" b="1" dirty="0" err="1" smtClean="0"/>
              <a:t>mưa</a:t>
            </a:r>
            <a:r>
              <a:rPr lang="en-US" b="1" dirty="0" smtClean="0"/>
              <a:t> </a:t>
            </a:r>
            <a:r>
              <a:rPr lang="en-US" b="1" dirty="0" err="1" smtClean="0"/>
              <a:t>gây</a:t>
            </a:r>
            <a:r>
              <a:rPr lang="en-US" b="1" dirty="0" smtClean="0"/>
              <a:t> </a:t>
            </a:r>
            <a:r>
              <a:rPr lang="en-US" b="1" dirty="0" err="1" smtClean="0"/>
              <a:t>hạn</a:t>
            </a:r>
            <a:r>
              <a:rPr lang="en-US" b="1" dirty="0" smtClean="0"/>
              <a:t> </a:t>
            </a:r>
            <a:r>
              <a:rPr lang="en-US" b="1" dirty="0" err="1" smtClean="0"/>
              <a:t>hán</a:t>
            </a:r>
            <a:r>
              <a:rPr lang="en-US" b="1" dirty="0" smtClean="0"/>
              <a:t>; </a:t>
            </a:r>
            <a:r>
              <a:rPr lang="en-US" b="1" dirty="0" err="1" smtClean="0"/>
              <a:t>bão</a:t>
            </a:r>
            <a:r>
              <a:rPr lang="en-US" b="1" dirty="0" smtClean="0"/>
              <a:t> </a:t>
            </a:r>
            <a:r>
              <a:rPr lang="en-US" b="1" dirty="0" err="1" smtClean="0"/>
              <a:t>có</a:t>
            </a:r>
            <a:r>
              <a:rPr lang="en-US" b="1" dirty="0" smtClean="0"/>
              <a:t> </a:t>
            </a:r>
            <a:r>
              <a:rPr lang="en-US" b="1" dirty="0" err="1" smtClean="0"/>
              <a:t>sức</a:t>
            </a:r>
            <a:r>
              <a:rPr lang="en-US" b="1" dirty="0" smtClean="0"/>
              <a:t> </a:t>
            </a:r>
            <a:r>
              <a:rPr lang="en-US" b="1" dirty="0" err="1" smtClean="0"/>
              <a:t>tàn</a:t>
            </a:r>
            <a:r>
              <a:rPr lang="en-US" b="1" dirty="0" smtClean="0"/>
              <a:t> </a:t>
            </a:r>
            <a:r>
              <a:rPr lang="en-US" b="1" dirty="0" err="1" smtClean="0"/>
              <a:t>phá</a:t>
            </a:r>
            <a:r>
              <a:rPr lang="en-US" b="1" dirty="0" smtClean="0"/>
              <a:t> </a:t>
            </a:r>
            <a:r>
              <a:rPr lang="en-US" b="1" dirty="0" err="1" smtClean="0"/>
              <a:t>lớn</a:t>
            </a:r>
            <a:r>
              <a:rPr lang="en-US" b="1" dirty="0" smtClean="0"/>
              <a:t>,…</a:t>
            </a:r>
          </a:p>
          <a:p>
            <a:pPr algn="just" eaLnBrk="1" hangingPunct="1"/>
            <a:endParaRPr lang="en-US" dirty="0" smtClean="0"/>
          </a:p>
        </p:txBody>
      </p:sp>
      <p:sp>
        <p:nvSpPr>
          <p:cNvPr id="39939" name="Rectangle 3"/>
          <p:cNvSpPr>
            <a:spLocks noChangeArrowheads="1"/>
          </p:cNvSpPr>
          <p:nvPr/>
        </p:nvSpPr>
        <p:spPr bwMode="auto">
          <a:xfrm>
            <a:off x="533400" y="228600"/>
            <a:ext cx="8229600" cy="1143000"/>
          </a:xfrm>
          <a:prstGeom prst="rect">
            <a:avLst/>
          </a:prstGeom>
          <a:noFill/>
          <a:ln w="9525">
            <a:noFill/>
            <a:miter lim="800000"/>
            <a:headEnd/>
            <a:tailEnd/>
          </a:ln>
        </p:spPr>
        <p:txBody>
          <a:bodyPr anchor="ctr"/>
          <a:lstStyle/>
          <a:p>
            <a:pPr algn="ctr"/>
            <a:r>
              <a:rPr lang="en-US" sz="4400">
                <a:solidFill>
                  <a:schemeClr val="tx2"/>
                </a:solidFill>
              </a:rPr>
              <a:t>CÂU NÀO ĐÚNG ?</a:t>
            </a:r>
          </a:p>
        </p:txBody>
      </p:sp>
      <p:sp>
        <p:nvSpPr>
          <p:cNvPr id="75780" name="AutoShape 4"/>
          <p:cNvSpPr>
            <a:spLocks noChangeArrowheads="1"/>
          </p:cNvSpPr>
          <p:nvPr/>
        </p:nvSpPr>
        <p:spPr bwMode="auto">
          <a:xfrm>
            <a:off x="7848600" y="2133600"/>
            <a:ext cx="1066800" cy="914400"/>
          </a:xfrm>
          <a:prstGeom prst="irregularSeal2">
            <a:avLst/>
          </a:prstGeom>
          <a:solidFill>
            <a:srgbClr val="0000CC"/>
          </a:solidFill>
          <a:ln w="9525">
            <a:solidFill>
              <a:schemeClr val="tx1"/>
            </a:solidFill>
            <a:miter lim="800000"/>
            <a:headEnd/>
            <a:tailEnd/>
          </a:ln>
        </p:spPr>
        <p:txBody>
          <a:bodyPr wrap="none" anchor="ctr"/>
          <a:lstStyle/>
          <a:p>
            <a:pPr algn="ctr"/>
            <a:r>
              <a:rPr lang="en-US" sz="3600" b="1">
                <a:solidFill>
                  <a:srgbClr val="FFFF00"/>
                </a:solidFill>
              </a:rPr>
              <a:t>Đ</a:t>
            </a:r>
            <a:endParaRPr lang="en-US"/>
          </a:p>
        </p:txBody>
      </p:sp>
      <p:sp>
        <p:nvSpPr>
          <p:cNvPr id="75781" name="AutoShape 5"/>
          <p:cNvSpPr>
            <a:spLocks noChangeArrowheads="1"/>
          </p:cNvSpPr>
          <p:nvPr/>
        </p:nvSpPr>
        <p:spPr bwMode="auto">
          <a:xfrm>
            <a:off x="7772400" y="4648200"/>
            <a:ext cx="1066800" cy="914400"/>
          </a:xfrm>
          <a:prstGeom prst="irregularSeal2">
            <a:avLst/>
          </a:prstGeom>
          <a:solidFill>
            <a:srgbClr val="0000CC"/>
          </a:solidFill>
          <a:ln w="9525">
            <a:solidFill>
              <a:schemeClr val="tx1"/>
            </a:solidFill>
            <a:miter lim="800000"/>
            <a:headEnd/>
            <a:tailEnd/>
          </a:ln>
        </p:spPr>
        <p:txBody>
          <a:bodyPr wrap="none" anchor="ctr"/>
          <a:lstStyle/>
          <a:p>
            <a:pPr algn="ctr"/>
            <a:r>
              <a:rPr lang="en-US" sz="3600" b="1">
                <a:solidFill>
                  <a:srgbClr val="FFFF00"/>
                </a:solidFill>
              </a:rPr>
              <a:t>Đ</a:t>
            </a:r>
            <a:endParaRPr 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75778">
                                            <p:txEl>
                                              <p:pRg st="0" end="0"/>
                                            </p:txEl>
                                          </p:spTgt>
                                        </p:tgtEl>
                                        <p:attrNameLst>
                                          <p:attrName>style.visibility</p:attrName>
                                        </p:attrNameLst>
                                      </p:cBhvr>
                                      <p:to>
                                        <p:strVal val="visible"/>
                                      </p:to>
                                    </p:set>
                                    <p:anim calcmode="discrete" valueType="clr">
                                      <p:cBhvr override="childStyle">
                                        <p:cTn id="7" dur="80"/>
                                        <p:tgtEl>
                                          <p:spTgt spid="7577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577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75778">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75778">
                                            <p:txEl>
                                              <p:pRg st="2" end="2"/>
                                            </p:txEl>
                                          </p:spTgt>
                                        </p:tgtEl>
                                        <p:attrNameLst>
                                          <p:attrName>style.visibility</p:attrName>
                                        </p:attrNameLst>
                                      </p:cBhvr>
                                      <p:to>
                                        <p:strVal val="visible"/>
                                      </p:to>
                                    </p:set>
                                    <p:anim calcmode="discrete" valueType="clr">
                                      <p:cBhvr override="childStyle">
                                        <p:cTn id="14" dur="80"/>
                                        <p:tgtEl>
                                          <p:spTgt spid="7577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5778">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75778">
                                            <p:txEl>
                                              <p:pRg st="2" end="2"/>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5780"/>
                                        </p:tgtEl>
                                        <p:attrNameLst>
                                          <p:attrName>style.visibility</p:attrName>
                                        </p:attrNameLst>
                                      </p:cBhvr>
                                      <p:to>
                                        <p:strVal val="visible"/>
                                      </p:to>
                                    </p:set>
                                    <p:animEffect transition="in" filter="blinds(horizontal)">
                                      <p:cBhvr>
                                        <p:cTn id="21" dur="500"/>
                                        <p:tgtEl>
                                          <p:spTgt spid="7578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75781"/>
                                        </p:tgtEl>
                                        <p:attrNameLst>
                                          <p:attrName>style.visibility</p:attrName>
                                        </p:attrNameLst>
                                      </p:cBhvr>
                                      <p:to>
                                        <p:strVal val="visible"/>
                                      </p:to>
                                    </p:set>
                                    <p:anim calcmode="discrete" valueType="clr">
                                      <p:cBhvr override="childStyle">
                                        <p:cTn id="26" dur="80"/>
                                        <p:tgtEl>
                                          <p:spTgt spid="75781"/>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75781"/>
                                        </p:tgtEl>
                                        <p:attrNameLst>
                                          <p:attrName>fillcolor</p:attrName>
                                        </p:attrNameLst>
                                      </p:cBhvr>
                                      <p:tavLst>
                                        <p:tav tm="0">
                                          <p:val>
                                            <p:clrVal>
                                              <a:schemeClr val="accent2"/>
                                            </p:clrVal>
                                          </p:val>
                                        </p:tav>
                                        <p:tav tm="50000">
                                          <p:val>
                                            <p:clrVal>
                                              <a:schemeClr val="hlink"/>
                                            </p:clrVal>
                                          </p:val>
                                        </p:tav>
                                      </p:tavLst>
                                    </p:anim>
                                    <p:set>
                                      <p:cBhvr>
                                        <p:cTn id="28" dur="80"/>
                                        <p:tgtEl>
                                          <p:spTgt spid="757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animBg="1"/>
      <p:bldP spid="7578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1143000" y="609600"/>
            <a:ext cx="1006475" cy="457200"/>
          </a:xfrm>
          <a:prstGeom prst="rect">
            <a:avLst/>
          </a:prstGeom>
          <a:solidFill>
            <a:srgbClr val="FFFF66"/>
          </a:solidFill>
          <a:ln w="9525">
            <a:solidFill>
              <a:srgbClr val="000000"/>
            </a:solidFill>
            <a:miter lim="800000"/>
            <a:headEnd/>
            <a:tailEnd/>
          </a:ln>
        </p:spPr>
        <p:txBody>
          <a:bodyPr/>
          <a:lstStyle/>
          <a:p>
            <a:pPr algn="ctr"/>
            <a:r>
              <a:rPr lang="en-US" sz="2400" b="1">
                <a:cs typeface="Times New Roman" pitchFamily="18" charset="0"/>
              </a:rPr>
              <a:t>Vị trí</a:t>
            </a:r>
            <a:endParaRPr lang="en-US" sz="2400" b="1"/>
          </a:p>
        </p:txBody>
      </p:sp>
      <p:sp>
        <p:nvSpPr>
          <p:cNvPr id="77827" name="Rectangle 3"/>
          <p:cNvSpPr>
            <a:spLocks noChangeArrowheads="1"/>
          </p:cNvSpPr>
          <p:nvPr/>
        </p:nvSpPr>
        <p:spPr bwMode="auto">
          <a:xfrm>
            <a:off x="6477000" y="609600"/>
            <a:ext cx="2362200" cy="457200"/>
          </a:xfrm>
          <a:prstGeom prst="rect">
            <a:avLst/>
          </a:prstGeom>
          <a:solidFill>
            <a:srgbClr val="FFFF66"/>
          </a:solidFill>
          <a:ln w="9525">
            <a:solidFill>
              <a:srgbClr val="000000"/>
            </a:solidFill>
            <a:miter lim="800000"/>
            <a:headEnd/>
            <a:tailEnd/>
          </a:ln>
        </p:spPr>
        <p:txBody>
          <a:bodyPr/>
          <a:lstStyle/>
          <a:p>
            <a:pPr algn="ctr"/>
            <a:r>
              <a:rPr lang="en-US" sz="2400" b="1">
                <a:cs typeface="Times New Roman" pitchFamily="18" charset="0"/>
              </a:rPr>
              <a:t>H</a:t>
            </a:r>
            <a:r>
              <a:rPr lang="en-US" sz="2400" b="1"/>
              <a:t>ì</a:t>
            </a:r>
            <a:r>
              <a:rPr lang="en-US" sz="2400" b="1">
                <a:cs typeface="Times New Roman" pitchFamily="18" charset="0"/>
              </a:rPr>
              <a:t>nh dạng</a:t>
            </a:r>
          </a:p>
        </p:txBody>
      </p:sp>
      <p:sp>
        <p:nvSpPr>
          <p:cNvPr id="77828" name="Rectangle 4"/>
          <p:cNvSpPr>
            <a:spLocks noChangeArrowheads="1"/>
          </p:cNvSpPr>
          <p:nvPr/>
        </p:nvSpPr>
        <p:spPr bwMode="auto">
          <a:xfrm>
            <a:off x="381000" y="1447800"/>
            <a:ext cx="1006475" cy="1905000"/>
          </a:xfrm>
          <a:prstGeom prst="rect">
            <a:avLst/>
          </a:prstGeom>
          <a:solidFill>
            <a:srgbClr val="FFFF66"/>
          </a:solidFill>
          <a:ln w="9525">
            <a:solidFill>
              <a:srgbClr val="000000"/>
            </a:solidFill>
            <a:miter lim="800000"/>
            <a:headEnd/>
            <a:tailEnd/>
          </a:ln>
        </p:spPr>
        <p:txBody>
          <a:bodyPr/>
          <a:lstStyle/>
          <a:p>
            <a:pPr algn="ctr"/>
            <a:r>
              <a:rPr lang="en-US" sz="2400" b="1">
                <a:cs typeface="Times New Roman" pitchFamily="18" charset="0"/>
              </a:rPr>
              <a:t>Nằm trong vùng nhiệt </a:t>
            </a:r>
            <a:r>
              <a:rPr lang="vi-VN" sz="2400" b="1">
                <a:cs typeface="Times New Roman" pitchFamily="18" charset="0"/>
              </a:rPr>
              <a:t>đ</a:t>
            </a:r>
            <a:r>
              <a:rPr lang="en-US" sz="2400" b="1">
                <a:cs typeface="Times New Roman" pitchFamily="18" charset="0"/>
              </a:rPr>
              <a:t>ới</a:t>
            </a:r>
            <a:endParaRPr lang="en-US" sz="2400" b="1"/>
          </a:p>
        </p:txBody>
      </p:sp>
      <p:sp>
        <p:nvSpPr>
          <p:cNvPr id="77829" name="Rectangle 5"/>
          <p:cNvSpPr>
            <a:spLocks noChangeArrowheads="1"/>
          </p:cNvSpPr>
          <p:nvPr/>
        </p:nvSpPr>
        <p:spPr bwMode="auto">
          <a:xfrm>
            <a:off x="1828800" y="1447800"/>
            <a:ext cx="1600200" cy="1905000"/>
          </a:xfrm>
          <a:prstGeom prst="rect">
            <a:avLst/>
          </a:prstGeom>
          <a:solidFill>
            <a:srgbClr val="FFFF66"/>
          </a:solidFill>
          <a:ln w="9525">
            <a:solidFill>
              <a:srgbClr val="000000"/>
            </a:solidFill>
            <a:miter lim="800000"/>
            <a:headEnd/>
            <a:tailEnd/>
          </a:ln>
        </p:spPr>
        <p:txBody>
          <a:bodyPr/>
          <a:lstStyle/>
          <a:p>
            <a:pPr algn="ctr"/>
            <a:r>
              <a:rPr lang="en-US" sz="2400" b="1">
                <a:cs typeface="Times New Roman" pitchFamily="18" charset="0"/>
              </a:rPr>
              <a:t>- Gần biển.</a:t>
            </a:r>
            <a:endParaRPr lang="en-US" sz="2400" b="1"/>
          </a:p>
          <a:p>
            <a:pPr algn="ctr" eaLnBrk="0" hangingPunct="0"/>
            <a:r>
              <a:rPr lang="en-US" sz="2400" b="1">
                <a:cs typeface="Times New Roman" pitchFamily="18" charset="0"/>
              </a:rPr>
              <a:t>- Trong vùng có gió mùa</a:t>
            </a:r>
            <a:endParaRPr lang="en-US" sz="2400" b="1"/>
          </a:p>
        </p:txBody>
      </p:sp>
      <p:sp>
        <p:nvSpPr>
          <p:cNvPr id="77830" name="Rectangle 6"/>
          <p:cNvSpPr>
            <a:spLocks noChangeArrowheads="1"/>
          </p:cNvSpPr>
          <p:nvPr/>
        </p:nvSpPr>
        <p:spPr bwMode="auto">
          <a:xfrm>
            <a:off x="7086600" y="1524000"/>
            <a:ext cx="1295400" cy="1905000"/>
          </a:xfrm>
          <a:prstGeom prst="rect">
            <a:avLst/>
          </a:prstGeom>
          <a:solidFill>
            <a:srgbClr val="FFFF66"/>
          </a:solidFill>
          <a:ln w="9525">
            <a:solidFill>
              <a:srgbClr val="000000"/>
            </a:solidFill>
            <a:miter lim="800000"/>
            <a:headEnd/>
            <a:tailEnd/>
          </a:ln>
        </p:spPr>
        <p:txBody>
          <a:bodyPr/>
          <a:lstStyle/>
          <a:p>
            <a:pPr algn="ctr"/>
            <a:r>
              <a:rPr lang="en-US" sz="2400" b="1">
                <a:cs typeface="Times New Roman" pitchFamily="18" charset="0"/>
              </a:rPr>
              <a:t>Tr</a:t>
            </a:r>
            <a:r>
              <a:rPr lang="en-US" sz="2400" b="1"/>
              <a:t>ả</a:t>
            </a:r>
            <a:r>
              <a:rPr lang="en-US" sz="2400" b="1">
                <a:cs typeface="Times New Roman" pitchFamily="18" charset="0"/>
              </a:rPr>
              <a:t>i dài từ Bắc vào Nam</a:t>
            </a:r>
          </a:p>
        </p:txBody>
      </p:sp>
      <p:sp>
        <p:nvSpPr>
          <p:cNvPr id="77831" name="Rectangle 7"/>
          <p:cNvSpPr>
            <a:spLocks noChangeArrowheads="1"/>
          </p:cNvSpPr>
          <p:nvPr/>
        </p:nvSpPr>
        <p:spPr bwMode="auto">
          <a:xfrm>
            <a:off x="457200" y="3733800"/>
            <a:ext cx="2743200" cy="838200"/>
          </a:xfrm>
          <a:prstGeom prst="rect">
            <a:avLst/>
          </a:prstGeom>
          <a:solidFill>
            <a:srgbClr val="CCFF99"/>
          </a:solidFill>
          <a:ln w="76200" cmpd="tri">
            <a:solidFill>
              <a:srgbClr val="990033"/>
            </a:solidFill>
            <a:miter lim="800000"/>
            <a:headEnd/>
            <a:tailEnd/>
          </a:ln>
        </p:spPr>
        <p:txBody>
          <a:bodyPr/>
          <a:lstStyle/>
          <a:p>
            <a:pPr algn="ctr"/>
            <a:r>
              <a:rPr lang="en-US" sz="2400" b="1">
                <a:cs typeface="Times New Roman" pitchFamily="18" charset="0"/>
              </a:rPr>
              <a:t>Khí hậu nhiệt </a:t>
            </a:r>
            <a:r>
              <a:rPr lang="vi-VN" sz="2400" b="1">
                <a:cs typeface="Times New Roman" pitchFamily="18" charset="0"/>
              </a:rPr>
              <a:t>đ</a:t>
            </a:r>
            <a:r>
              <a:rPr lang="en-US" sz="2400" b="1">
                <a:cs typeface="Times New Roman" pitchFamily="18" charset="0"/>
              </a:rPr>
              <a:t>ới gió mùa</a:t>
            </a:r>
            <a:endParaRPr lang="en-US" sz="2400" b="1"/>
          </a:p>
        </p:txBody>
      </p:sp>
      <p:sp>
        <p:nvSpPr>
          <p:cNvPr id="77832" name="Rectangle 8"/>
          <p:cNvSpPr>
            <a:spLocks noChangeArrowheads="1"/>
          </p:cNvSpPr>
          <p:nvPr/>
        </p:nvSpPr>
        <p:spPr bwMode="auto">
          <a:xfrm>
            <a:off x="6629400" y="3810000"/>
            <a:ext cx="2209800" cy="922338"/>
          </a:xfrm>
          <a:prstGeom prst="rect">
            <a:avLst/>
          </a:prstGeom>
          <a:solidFill>
            <a:srgbClr val="CCFF99"/>
          </a:solidFill>
          <a:ln w="76200" cmpd="tri">
            <a:solidFill>
              <a:srgbClr val="990033"/>
            </a:solidFill>
            <a:miter lim="800000"/>
            <a:headEnd/>
            <a:tailEnd/>
          </a:ln>
        </p:spPr>
        <p:txBody>
          <a:bodyPr/>
          <a:lstStyle/>
          <a:p>
            <a:pPr algn="ctr"/>
            <a:r>
              <a:rPr lang="en-US" sz="2400" b="1">
                <a:cs typeface="Times New Roman" pitchFamily="18" charset="0"/>
              </a:rPr>
              <a:t>Khí hậu thay </a:t>
            </a:r>
            <a:r>
              <a:rPr lang="vi-VN" sz="2400" b="1">
                <a:cs typeface="Times New Roman" pitchFamily="18" charset="0"/>
              </a:rPr>
              <a:t>đ</a:t>
            </a:r>
            <a:r>
              <a:rPr lang="en-US" sz="2400" b="1">
                <a:cs typeface="Times New Roman" pitchFamily="18" charset="0"/>
              </a:rPr>
              <a:t>ổi theo vùng</a:t>
            </a:r>
            <a:endParaRPr lang="en-US" sz="2400" b="1"/>
          </a:p>
        </p:txBody>
      </p:sp>
      <p:sp>
        <p:nvSpPr>
          <p:cNvPr id="77833" name="Rectangle 9"/>
          <p:cNvSpPr>
            <a:spLocks noChangeArrowheads="1"/>
          </p:cNvSpPr>
          <p:nvPr/>
        </p:nvSpPr>
        <p:spPr bwMode="auto">
          <a:xfrm>
            <a:off x="1752600" y="4876800"/>
            <a:ext cx="6248400" cy="1752600"/>
          </a:xfrm>
          <a:prstGeom prst="rect">
            <a:avLst/>
          </a:prstGeom>
          <a:solidFill>
            <a:srgbClr val="FFFF66"/>
          </a:solidFill>
          <a:ln w="9525">
            <a:solidFill>
              <a:srgbClr val="000000"/>
            </a:solidFill>
            <a:miter lim="800000"/>
            <a:headEnd/>
            <a:tailEnd/>
          </a:ln>
        </p:spPr>
        <p:txBody>
          <a:bodyPr/>
          <a:lstStyle/>
          <a:p>
            <a:pPr algn="just"/>
            <a:r>
              <a:rPr lang="en-US" sz="2400" b="1" dirty="0">
                <a:cs typeface="Times New Roman" pitchFamily="18" charset="0"/>
              </a:rPr>
              <a:t>- </a:t>
            </a:r>
            <a:r>
              <a:rPr lang="en-US" sz="2400" b="1" dirty="0" err="1">
                <a:cs typeface="Times New Roman" pitchFamily="18" charset="0"/>
              </a:rPr>
              <a:t>Cây</a:t>
            </a:r>
            <a:r>
              <a:rPr lang="en-US" sz="2400" b="1" dirty="0">
                <a:cs typeface="Times New Roman" pitchFamily="18" charset="0"/>
              </a:rPr>
              <a:t> </a:t>
            </a:r>
            <a:r>
              <a:rPr lang="en-US" sz="2400" b="1" dirty="0" err="1">
                <a:cs typeface="Times New Roman" pitchFamily="18" charset="0"/>
              </a:rPr>
              <a:t>cối</a:t>
            </a:r>
            <a:r>
              <a:rPr lang="en-US" sz="2400" b="1" dirty="0">
                <a:cs typeface="Times New Roman" pitchFamily="18" charset="0"/>
              </a:rPr>
              <a:t> </a:t>
            </a:r>
            <a:r>
              <a:rPr lang="en-US" sz="2400" b="1" dirty="0" err="1">
                <a:cs typeface="Times New Roman" pitchFamily="18" charset="0"/>
              </a:rPr>
              <a:t>xanh</a:t>
            </a:r>
            <a:r>
              <a:rPr lang="en-US" sz="2400" b="1" dirty="0">
                <a:cs typeface="Times New Roman" pitchFamily="18" charset="0"/>
              </a:rPr>
              <a:t> </a:t>
            </a:r>
            <a:r>
              <a:rPr lang="en-US" sz="2400" b="1" dirty="0" err="1">
                <a:cs typeface="Times New Roman" pitchFamily="18" charset="0"/>
              </a:rPr>
              <a:t>tốt</a:t>
            </a:r>
            <a:r>
              <a:rPr lang="en-US" sz="2400" b="1" dirty="0">
                <a:cs typeface="Times New Roman" pitchFamily="18" charset="0"/>
              </a:rPr>
              <a:t> </a:t>
            </a:r>
            <a:r>
              <a:rPr lang="en-US" sz="2400" b="1" dirty="0" err="1">
                <a:cs typeface="Times New Roman" pitchFamily="18" charset="0"/>
              </a:rPr>
              <a:t>quanh</a:t>
            </a:r>
            <a:r>
              <a:rPr lang="en-US" sz="2400" b="1" dirty="0">
                <a:cs typeface="Times New Roman" pitchFamily="18" charset="0"/>
              </a:rPr>
              <a:t> </a:t>
            </a:r>
            <a:r>
              <a:rPr lang="en-US" sz="2400" b="1" dirty="0" err="1">
                <a:cs typeface="Times New Roman" pitchFamily="18" charset="0"/>
              </a:rPr>
              <a:t>n</a:t>
            </a:r>
            <a:r>
              <a:rPr lang="en-US" sz="2400" b="1" dirty="0" err="1"/>
              <a:t>ă</a:t>
            </a:r>
            <a:r>
              <a:rPr lang="en-US" sz="2400" b="1" dirty="0" err="1">
                <a:cs typeface="Times New Roman" pitchFamily="18" charset="0"/>
              </a:rPr>
              <a:t>m</a:t>
            </a:r>
            <a:r>
              <a:rPr lang="en-US" sz="2400" b="1" dirty="0">
                <a:cs typeface="Times New Roman" pitchFamily="18" charset="0"/>
              </a:rPr>
              <a:t>, </a:t>
            </a:r>
            <a:r>
              <a:rPr lang="en-US" sz="2400" b="1" dirty="0" err="1">
                <a:cs typeface="Times New Roman" pitchFamily="18" charset="0"/>
              </a:rPr>
              <a:t>trồng</a:t>
            </a:r>
            <a:r>
              <a:rPr lang="en-US" sz="2400" b="1" dirty="0">
                <a:cs typeface="Times New Roman" pitchFamily="18" charset="0"/>
              </a:rPr>
              <a:t> </a:t>
            </a:r>
            <a:r>
              <a:rPr lang="vi-VN" sz="2400" b="1" dirty="0">
                <a:cs typeface="Times New Roman" pitchFamily="18" charset="0"/>
              </a:rPr>
              <a:t>đư</a:t>
            </a:r>
            <a:r>
              <a:rPr lang="en-US" sz="2400" b="1" dirty="0" err="1">
                <a:cs typeface="Times New Roman" pitchFamily="18" charset="0"/>
              </a:rPr>
              <a:t>ợc</a:t>
            </a:r>
            <a:r>
              <a:rPr lang="en-US" sz="2400" b="1" dirty="0">
                <a:cs typeface="Times New Roman" pitchFamily="18" charset="0"/>
              </a:rPr>
              <a:t> </a:t>
            </a:r>
            <a:r>
              <a:rPr lang="en-US" sz="2400" b="1" dirty="0" err="1">
                <a:cs typeface="Times New Roman" pitchFamily="18" charset="0"/>
              </a:rPr>
              <a:t>nhiều</a:t>
            </a:r>
            <a:r>
              <a:rPr lang="en-US" sz="2400" b="1" dirty="0">
                <a:cs typeface="Times New Roman" pitchFamily="18" charset="0"/>
              </a:rPr>
              <a:t> </a:t>
            </a:r>
            <a:r>
              <a:rPr lang="en-US" sz="2400" b="1" dirty="0" err="1">
                <a:cs typeface="Times New Roman" pitchFamily="18" charset="0"/>
              </a:rPr>
              <a:t>loại</a:t>
            </a:r>
            <a:r>
              <a:rPr lang="en-US" sz="2400" b="1" dirty="0">
                <a:cs typeface="Times New Roman" pitchFamily="18" charset="0"/>
              </a:rPr>
              <a:t> </a:t>
            </a:r>
            <a:r>
              <a:rPr lang="en-US" sz="2400" b="1" dirty="0" err="1">
                <a:cs typeface="Times New Roman" pitchFamily="18" charset="0"/>
              </a:rPr>
              <a:t>cây</a:t>
            </a:r>
            <a:r>
              <a:rPr lang="en-US" sz="2400" b="1" dirty="0">
                <a:cs typeface="Times New Roman" pitchFamily="18" charset="0"/>
              </a:rPr>
              <a:t>.</a:t>
            </a:r>
            <a:endParaRPr lang="en-US" sz="2400" b="1" dirty="0"/>
          </a:p>
          <a:p>
            <a:pPr algn="just" eaLnBrk="0" hangingPunct="0"/>
            <a:r>
              <a:rPr lang="en-US" sz="2400" b="1" dirty="0">
                <a:cs typeface="Times New Roman" pitchFamily="18" charset="0"/>
              </a:rPr>
              <a:t>- </a:t>
            </a:r>
            <a:r>
              <a:rPr lang="en-US" sz="2400" b="1" dirty="0" err="1">
                <a:cs typeface="Times New Roman" pitchFamily="18" charset="0"/>
              </a:rPr>
              <a:t>Có</a:t>
            </a:r>
            <a:r>
              <a:rPr lang="en-US" sz="2400" b="1" dirty="0">
                <a:cs typeface="Times New Roman" pitchFamily="18" charset="0"/>
              </a:rPr>
              <a:t> </a:t>
            </a:r>
            <a:r>
              <a:rPr lang="en-US" sz="2400" b="1" dirty="0" err="1">
                <a:cs typeface="Times New Roman" pitchFamily="18" charset="0"/>
              </a:rPr>
              <a:t>bão</a:t>
            </a:r>
            <a:r>
              <a:rPr lang="en-US" sz="2400" b="1" dirty="0">
                <a:cs typeface="Times New Roman" pitchFamily="18" charset="0"/>
              </a:rPr>
              <a:t>, </a:t>
            </a:r>
            <a:r>
              <a:rPr lang="en-US" sz="2400" b="1" dirty="0" err="1">
                <a:cs typeface="Times New Roman" pitchFamily="18" charset="0"/>
              </a:rPr>
              <a:t>lũ</a:t>
            </a:r>
            <a:r>
              <a:rPr lang="en-US" sz="2400" b="1" dirty="0">
                <a:cs typeface="Times New Roman" pitchFamily="18" charset="0"/>
              </a:rPr>
              <a:t> </a:t>
            </a:r>
            <a:r>
              <a:rPr lang="en-US" sz="2400" b="1" dirty="0" err="1">
                <a:cs typeface="Times New Roman" pitchFamily="18" charset="0"/>
              </a:rPr>
              <a:t>lụt</a:t>
            </a:r>
            <a:r>
              <a:rPr lang="en-US" sz="2400" b="1" dirty="0">
                <a:cs typeface="Times New Roman" pitchFamily="18" charset="0"/>
              </a:rPr>
              <a:t>, </a:t>
            </a:r>
            <a:r>
              <a:rPr lang="en-US" sz="2400" b="1" dirty="0" err="1">
                <a:cs typeface="Times New Roman" pitchFamily="18" charset="0"/>
              </a:rPr>
              <a:t>hạn</a:t>
            </a:r>
            <a:r>
              <a:rPr lang="en-US" sz="2400" b="1" dirty="0">
                <a:cs typeface="Times New Roman" pitchFamily="18" charset="0"/>
              </a:rPr>
              <a:t> </a:t>
            </a:r>
            <a:r>
              <a:rPr lang="en-US" sz="2400" b="1" dirty="0" err="1">
                <a:cs typeface="Times New Roman" pitchFamily="18" charset="0"/>
              </a:rPr>
              <a:t>hán</a:t>
            </a:r>
            <a:r>
              <a:rPr lang="en-US" sz="2400" b="1" dirty="0">
                <a:cs typeface="Times New Roman" pitchFamily="18" charset="0"/>
              </a:rPr>
              <a:t> </a:t>
            </a:r>
            <a:r>
              <a:rPr lang="en-US" sz="2400" b="1" dirty="0" err="1"/>
              <a:t>ả</a:t>
            </a:r>
            <a:r>
              <a:rPr lang="en-US" sz="2400" b="1" dirty="0" err="1">
                <a:cs typeface="Times New Roman" pitchFamily="18" charset="0"/>
              </a:rPr>
              <a:t>nh</a:t>
            </a:r>
            <a:r>
              <a:rPr lang="en-US" sz="2400" b="1" dirty="0">
                <a:cs typeface="Times New Roman" pitchFamily="18" charset="0"/>
              </a:rPr>
              <a:t> h</a:t>
            </a:r>
            <a:r>
              <a:rPr lang="vi-VN" sz="2400" b="1" dirty="0">
                <a:cs typeface="Times New Roman" pitchFamily="18" charset="0"/>
              </a:rPr>
              <a:t>ư</a:t>
            </a:r>
            <a:r>
              <a:rPr lang="en-US" sz="2400" b="1" dirty="0" err="1">
                <a:cs typeface="Times New Roman" pitchFamily="18" charset="0"/>
              </a:rPr>
              <a:t>ởng</a:t>
            </a:r>
            <a:r>
              <a:rPr lang="en-US" sz="2400" b="1" dirty="0">
                <a:cs typeface="Times New Roman" pitchFamily="18" charset="0"/>
              </a:rPr>
              <a:t> </a:t>
            </a:r>
            <a:r>
              <a:rPr lang="vi-VN" sz="2400" b="1" dirty="0">
                <a:cs typeface="Times New Roman" pitchFamily="18" charset="0"/>
              </a:rPr>
              <a:t>đ</a:t>
            </a:r>
            <a:r>
              <a:rPr lang="en-US" sz="2400" b="1" dirty="0" err="1">
                <a:cs typeface="Times New Roman" pitchFamily="18" charset="0"/>
              </a:rPr>
              <a:t>ến</a:t>
            </a:r>
            <a:r>
              <a:rPr lang="en-US" sz="2400" b="1" dirty="0">
                <a:cs typeface="Times New Roman" pitchFamily="18" charset="0"/>
              </a:rPr>
              <a:t> </a:t>
            </a:r>
            <a:r>
              <a:rPr lang="vi-VN" sz="2400" b="1" dirty="0">
                <a:cs typeface="Times New Roman" pitchFamily="18" charset="0"/>
              </a:rPr>
              <a:t>đ</a:t>
            </a:r>
            <a:r>
              <a:rPr lang="en-US" sz="2400" b="1" dirty="0" err="1">
                <a:cs typeface="Times New Roman" pitchFamily="18" charset="0"/>
              </a:rPr>
              <a:t>ời</a:t>
            </a:r>
            <a:r>
              <a:rPr lang="en-US" sz="2400" b="1" dirty="0">
                <a:cs typeface="Times New Roman" pitchFamily="18" charset="0"/>
              </a:rPr>
              <a:t> </a:t>
            </a:r>
            <a:r>
              <a:rPr lang="en-US" sz="2400" b="1" dirty="0" err="1">
                <a:cs typeface="Times New Roman" pitchFamily="18" charset="0"/>
              </a:rPr>
              <a:t>sống</a:t>
            </a:r>
            <a:r>
              <a:rPr lang="en-US" sz="2400" b="1" dirty="0">
                <a:cs typeface="Times New Roman" pitchFamily="18" charset="0"/>
              </a:rPr>
              <a:t> </a:t>
            </a:r>
            <a:r>
              <a:rPr lang="en-US" sz="2400" b="1" dirty="0" err="1">
                <a:cs typeface="Times New Roman" pitchFamily="18" charset="0"/>
              </a:rPr>
              <a:t>và</a:t>
            </a:r>
            <a:r>
              <a:rPr lang="en-US" sz="2400" b="1" dirty="0">
                <a:cs typeface="Times New Roman" pitchFamily="18" charset="0"/>
              </a:rPr>
              <a:t> </a:t>
            </a:r>
            <a:r>
              <a:rPr lang="en-US" sz="2400" b="1" dirty="0" err="1">
                <a:cs typeface="Times New Roman" pitchFamily="18" charset="0"/>
              </a:rPr>
              <a:t>s</a:t>
            </a:r>
            <a:r>
              <a:rPr lang="en-US" sz="2400" b="1" dirty="0" err="1"/>
              <a:t>ả</a:t>
            </a:r>
            <a:r>
              <a:rPr lang="en-US" sz="2400" b="1" dirty="0" err="1">
                <a:cs typeface="Times New Roman" pitchFamily="18" charset="0"/>
              </a:rPr>
              <a:t>n</a:t>
            </a:r>
            <a:r>
              <a:rPr lang="en-US" sz="2400" b="1" dirty="0">
                <a:cs typeface="Times New Roman" pitchFamily="18" charset="0"/>
              </a:rPr>
              <a:t> </a:t>
            </a:r>
            <a:r>
              <a:rPr lang="en-US" sz="2400" b="1" dirty="0" err="1">
                <a:cs typeface="Times New Roman" pitchFamily="18" charset="0"/>
              </a:rPr>
              <a:t>xuất</a:t>
            </a:r>
            <a:r>
              <a:rPr lang="en-US" sz="2400" b="1" dirty="0">
                <a:cs typeface="Times New Roman" pitchFamily="18" charset="0"/>
              </a:rPr>
              <a:t> </a:t>
            </a:r>
            <a:r>
              <a:rPr lang="en-US" sz="2400" b="1" dirty="0" err="1">
                <a:cs typeface="Times New Roman" pitchFamily="18" charset="0"/>
              </a:rPr>
              <a:t>của</a:t>
            </a:r>
            <a:r>
              <a:rPr lang="en-US" sz="2400" b="1" dirty="0">
                <a:cs typeface="Times New Roman" pitchFamily="18" charset="0"/>
              </a:rPr>
              <a:t> </a:t>
            </a:r>
            <a:r>
              <a:rPr lang="en-US" sz="2400" b="1" dirty="0" err="1">
                <a:cs typeface="Times New Roman" pitchFamily="18" charset="0"/>
              </a:rPr>
              <a:t>nhân</a:t>
            </a:r>
            <a:r>
              <a:rPr lang="en-US" sz="2400" b="1" dirty="0">
                <a:cs typeface="Times New Roman" pitchFamily="18" charset="0"/>
              </a:rPr>
              <a:t> </a:t>
            </a:r>
            <a:r>
              <a:rPr lang="en-US" sz="2400" b="1" dirty="0" err="1">
                <a:cs typeface="Times New Roman" pitchFamily="18" charset="0"/>
              </a:rPr>
              <a:t>dân</a:t>
            </a:r>
            <a:endParaRPr lang="en-US" sz="2400" b="1" dirty="0">
              <a:cs typeface="Times New Roman" pitchFamily="18" charset="0"/>
            </a:endParaRPr>
          </a:p>
        </p:txBody>
      </p:sp>
      <p:sp>
        <p:nvSpPr>
          <p:cNvPr id="77834" name="Line 10"/>
          <p:cNvSpPr>
            <a:spLocks noChangeShapeType="1"/>
          </p:cNvSpPr>
          <p:nvPr/>
        </p:nvSpPr>
        <p:spPr bwMode="auto">
          <a:xfrm flipV="1">
            <a:off x="1828800" y="228600"/>
            <a:ext cx="1646238" cy="365125"/>
          </a:xfrm>
          <a:prstGeom prst="line">
            <a:avLst/>
          </a:prstGeom>
          <a:noFill/>
          <a:ln w="57150">
            <a:solidFill>
              <a:srgbClr val="990033"/>
            </a:solidFill>
            <a:round/>
            <a:headEnd/>
            <a:tailEnd/>
          </a:ln>
        </p:spPr>
        <p:txBody>
          <a:bodyPr/>
          <a:lstStyle/>
          <a:p>
            <a:endParaRPr lang="en-US"/>
          </a:p>
        </p:txBody>
      </p:sp>
      <p:sp>
        <p:nvSpPr>
          <p:cNvPr id="77835" name="Line 11"/>
          <p:cNvSpPr>
            <a:spLocks noChangeShapeType="1"/>
          </p:cNvSpPr>
          <p:nvPr/>
        </p:nvSpPr>
        <p:spPr bwMode="auto">
          <a:xfrm flipH="1" flipV="1">
            <a:off x="5486400" y="228600"/>
            <a:ext cx="1463675" cy="365125"/>
          </a:xfrm>
          <a:prstGeom prst="line">
            <a:avLst/>
          </a:prstGeom>
          <a:noFill/>
          <a:ln w="57150">
            <a:solidFill>
              <a:srgbClr val="990033"/>
            </a:solidFill>
            <a:round/>
            <a:headEnd/>
            <a:tailEnd/>
          </a:ln>
        </p:spPr>
        <p:txBody>
          <a:bodyPr/>
          <a:lstStyle/>
          <a:p>
            <a:endParaRPr lang="en-US"/>
          </a:p>
        </p:txBody>
      </p:sp>
      <p:sp>
        <p:nvSpPr>
          <p:cNvPr id="77836" name="Line 12"/>
          <p:cNvSpPr>
            <a:spLocks noChangeShapeType="1"/>
          </p:cNvSpPr>
          <p:nvPr/>
        </p:nvSpPr>
        <p:spPr bwMode="auto">
          <a:xfrm>
            <a:off x="7620000" y="1143000"/>
            <a:ext cx="0" cy="366713"/>
          </a:xfrm>
          <a:prstGeom prst="line">
            <a:avLst/>
          </a:prstGeom>
          <a:noFill/>
          <a:ln w="57150">
            <a:solidFill>
              <a:srgbClr val="990033"/>
            </a:solidFill>
            <a:round/>
            <a:headEnd/>
            <a:tailEnd/>
          </a:ln>
        </p:spPr>
        <p:txBody>
          <a:bodyPr/>
          <a:lstStyle/>
          <a:p>
            <a:endParaRPr lang="en-US"/>
          </a:p>
        </p:txBody>
      </p:sp>
      <p:sp>
        <p:nvSpPr>
          <p:cNvPr id="77837" name="Line 13"/>
          <p:cNvSpPr>
            <a:spLocks noChangeShapeType="1"/>
          </p:cNvSpPr>
          <p:nvPr/>
        </p:nvSpPr>
        <p:spPr bwMode="auto">
          <a:xfrm flipH="1">
            <a:off x="1066800" y="1066800"/>
            <a:ext cx="641350" cy="366713"/>
          </a:xfrm>
          <a:prstGeom prst="line">
            <a:avLst/>
          </a:prstGeom>
          <a:noFill/>
          <a:ln w="57150">
            <a:solidFill>
              <a:srgbClr val="990033"/>
            </a:solidFill>
            <a:round/>
            <a:headEnd/>
            <a:tailEnd/>
          </a:ln>
        </p:spPr>
        <p:txBody>
          <a:bodyPr/>
          <a:lstStyle/>
          <a:p>
            <a:endParaRPr lang="en-US"/>
          </a:p>
        </p:txBody>
      </p:sp>
      <p:sp>
        <p:nvSpPr>
          <p:cNvPr id="77838" name="Line 14"/>
          <p:cNvSpPr>
            <a:spLocks noChangeShapeType="1"/>
          </p:cNvSpPr>
          <p:nvPr/>
        </p:nvSpPr>
        <p:spPr bwMode="auto">
          <a:xfrm>
            <a:off x="1752600" y="1066800"/>
            <a:ext cx="730250" cy="366713"/>
          </a:xfrm>
          <a:prstGeom prst="line">
            <a:avLst/>
          </a:prstGeom>
          <a:noFill/>
          <a:ln w="57150">
            <a:solidFill>
              <a:srgbClr val="990033"/>
            </a:solidFill>
            <a:round/>
            <a:headEnd/>
            <a:tailEnd/>
          </a:ln>
        </p:spPr>
        <p:txBody>
          <a:bodyPr/>
          <a:lstStyle/>
          <a:p>
            <a:endParaRPr lang="en-US"/>
          </a:p>
        </p:txBody>
      </p:sp>
      <p:sp>
        <p:nvSpPr>
          <p:cNvPr id="77839" name="Line 15"/>
          <p:cNvSpPr>
            <a:spLocks noChangeShapeType="1"/>
          </p:cNvSpPr>
          <p:nvPr/>
        </p:nvSpPr>
        <p:spPr bwMode="auto">
          <a:xfrm>
            <a:off x="838200" y="3352800"/>
            <a:ext cx="731838" cy="366713"/>
          </a:xfrm>
          <a:prstGeom prst="line">
            <a:avLst/>
          </a:prstGeom>
          <a:noFill/>
          <a:ln w="9525">
            <a:solidFill>
              <a:srgbClr val="000000"/>
            </a:solidFill>
            <a:round/>
            <a:headEnd/>
            <a:tailEnd type="triangle" w="med" len="med"/>
          </a:ln>
        </p:spPr>
        <p:txBody>
          <a:bodyPr/>
          <a:lstStyle/>
          <a:p>
            <a:endParaRPr lang="en-US"/>
          </a:p>
        </p:txBody>
      </p:sp>
      <p:sp>
        <p:nvSpPr>
          <p:cNvPr id="77840" name="Line 16"/>
          <p:cNvSpPr>
            <a:spLocks noChangeShapeType="1"/>
          </p:cNvSpPr>
          <p:nvPr/>
        </p:nvSpPr>
        <p:spPr bwMode="auto">
          <a:xfrm flipH="1">
            <a:off x="2057400" y="3352800"/>
            <a:ext cx="639763" cy="366713"/>
          </a:xfrm>
          <a:prstGeom prst="line">
            <a:avLst/>
          </a:prstGeom>
          <a:noFill/>
          <a:ln w="9525">
            <a:solidFill>
              <a:srgbClr val="000000"/>
            </a:solidFill>
            <a:round/>
            <a:headEnd/>
            <a:tailEnd type="triangle" w="med" len="med"/>
          </a:ln>
        </p:spPr>
        <p:txBody>
          <a:bodyPr/>
          <a:lstStyle/>
          <a:p>
            <a:endParaRPr lang="en-US"/>
          </a:p>
        </p:txBody>
      </p:sp>
      <p:sp>
        <p:nvSpPr>
          <p:cNvPr id="77841" name="Line 17"/>
          <p:cNvSpPr>
            <a:spLocks noChangeShapeType="1"/>
          </p:cNvSpPr>
          <p:nvPr/>
        </p:nvSpPr>
        <p:spPr bwMode="auto">
          <a:xfrm>
            <a:off x="7620000" y="3429000"/>
            <a:ext cx="0" cy="366713"/>
          </a:xfrm>
          <a:prstGeom prst="line">
            <a:avLst/>
          </a:prstGeom>
          <a:noFill/>
          <a:ln w="9525">
            <a:solidFill>
              <a:srgbClr val="000000"/>
            </a:solidFill>
            <a:round/>
            <a:headEnd/>
            <a:tailEnd type="triangle" w="med" len="med"/>
          </a:ln>
        </p:spPr>
        <p:txBody>
          <a:bodyPr/>
          <a:lstStyle/>
          <a:p>
            <a:endParaRPr lang="en-US"/>
          </a:p>
        </p:txBody>
      </p:sp>
      <p:sp>
        <p:nvSpPr>
          <p:cNvPr id="77842" name="Line 18"/>
          <p:cNvSpPr>
            <a:spLocks noChangeShapeType="1"/>
          </p:cNvSpPr>
          <p:nvPr/>
        </p:nvSpPr>
        <p:spPr bwMode="auto">
          <a:xfrm>
            <a:off x="3200400" y="4038600"/>
            <a:ext cx="1676400" cy="838200"/>
          </a:xfrm>
          <a:prstGeom prst="line">
            <a:avLst/>
          </a:prstGeom>
          <a:noFill/>
          <a:ln w="9525">
            <a:solidFill>
              <a:srgbClr val="000000"/>
            </a:solidFill>
            <a:round/>
            <a:headEnd/>
            <a:tailEnd type="triangle" w="med" len="med"/>
          </a:ln>
        </p:spPr>
        <p:txBody>
          <a:bodyPr/>
          <a:lstStyle/>
          <a:p>
            <a:endParaRPr lang="en-US"/>
          </a:p>
        </p:txBody>
      </p:sp>
      <p:sp>
        <p:nvSpPr>
          <p:cNvPr id="77843" name="Line 19"/>
          <p:cNvSpPr>
            <a:spLocks noChangeShapeType="1"/>
          </p:cNvSpPr>
          <p:nvPr/>
        </p:nvSpPr>
        <p:spPr bwMode="auto">
          <a:xfrm flipH="1">
            <a:off x="4953000" y="4419600"/>
            <a:ext cx="1616075" cy="457200"/>
          </a:xfrm>
          <a:prstGeom prst="line">
            <a:avLst/>
          </a:prstGeom>
          <a:noFill/>
          <a:ln w="9525">
            <a:solidFill>
              <a:srgbClr val="000000"/>
            </a:solidFill>
            <a:round/>
            <a:headEnd/>
            <a:tailEnd type="triangle" w="med" len="med"/>
          </a:ln>
        </p:spPr>
        <p:txBody>
          <a:bodyPr/>
          <a:lstStyle/>
          <a:p>
            <a:endParaRPr lang="en-US"/>
          </a:p>
        </p:txBody>
      </p:sp>
      <p:sp>
        <p:nvSpPr>
          <p:cNvPr id="77844" name="Rectangle 20"/>
          <p:cNvSpPr>
            <a:spLocks noChangeArrowheads="1"/>
          </p:cNvSpPr>
          <p:nvPr/>
        </p:nvSpPr>
        <p:spPr bwMode="auto">
          <a:xfrm>
            <a:off x="3429000" y="0"/>
            <a:ext cx="2057400" cy="609600"/>
          </a:xfrm>
          <a:prstGeom prst="rect">
            <a:avLst/>
          </a:prstGeom>
          <a:solidFill>
            <a:srgbClr val="FFFF66"/>
          </a:solidFill>
          <a:ln w="57150" cmpd="thickThin">
            <a:solidFill>
              <a:srgbClr val="990033"/>
            </a:solidFill>
            <a:miter lim="800000"/>
            <a:headEnd/>
            <a:tailEnd/>
          </a:ln>
        </p:spPr>
        <p:txBody>
          <a:bodyPr/>
          <a:lstStyle/>
          <a:p>
            <a:pPr algn="ctr"/>
            <a:r>
              <a:rPr lang="en-US" sz="2400" b="1"/>
              <a:t>VIỆT NAM</a:t>
            </a:r>
          </a:p>
        </p:txBody>
      </p:sp>
      <p:sp>
        <p:nvSpPr>
          <p:cNvPr id="40981" name="Rectangle 21"/>
          <p:cNvSpPr>
            <a:spLocks noChangeArrowheads="1"/>
          </p:cNvSpPr>
          <p:nvPr/>
        </p:nvSpPr>
        <p:spPr bwMode="auto">
          <a:xfrm>
            <a:off x="4114800" y="1752600"/>
            <a:ext cx="2643188" cy="1628775"/>
          </a:xfrm>
          <a:prstGeom prst="rect">
            <a:avLst/>
          </a:prstGeom>
          <a:solidFill>
            <a:srgbClr val="CCFF99"/>
          </a:solidFill>
          <a:ln w="76200" cmpd="tri">
            <a:solidFill>
              <a:srgbClr val="990033"/>
            </a:solidFill>
            <a:miter lim="800000"/>
            <a:headEnd/>
            <a:tailEnd/>
          </a:ln>
        </p:spPr>
        <p:txBody>
          <a:bodyPr>
            <a:spAutoFit/>
          </a:bodyPr>
          <a:lstStyle/>
          <a:p>
            <a:pPr algn="ctr"/>
            <a:r>
              <a:rPr lang="en-US" sz="2400" b="1"/>
              <a:t>Ảnh h</a:t>
            </a:r>
            <a:r>
              <a:rPr lang="vi-VN" sz="2400" b="1"/>
              <a:t>ư</a:t>
            </a:r>
            <a:r>
              <a:rPr lang="en-US" sz="2400" b="1"/>
              <a:t>ởng của khí hậu </a:t>
            </a:r>
            <a:r>
              <a:rPr lang="vi-VN" sz="2400" b="1"/>
              <a:t>đ</a:t>
            </a:r>
            <a:r>
              <a:rPr lang="en-US" sz="2400" b="1"/>
              <a:t>ến </a:t>
            </a:r>
            <a:r>
              <a:rPr lang="vi-VN" sz="2400" b="1"/>
              <a:t>đ</a:t>
            </a:r>
            <a:r>
              <a:rPr lang="en-US" sz="2400" b="1"/>
              <a:t>ời sống và sản xuất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7844"/>
                                        </p:tgtEl>
                                        <p:attrNameLst>
                                          <p:attrName>style.visibility</p:attrName>
                                        </p:attrNameLst>
                                      </p:cBhvr>
                                      <p:to>
                                        <p:strVal val="visible"/>
                                      </p:to>
                                    </p:set>
                                    <p:anim calcmode="lin" valueType="num">
                                      <p:cBhvr>
                                        <p:cTn id="7" dur="500" fill="hold"/>
                                        <p:tgtEl>
                                          <p:spTgt spid="77844"/>
                                        </p:tgtEl>
                                        <p:attrNameLst>
                                          <p:attrName>ppt_w</p:attrName>
                                        </p:attrNameLst>
                                      </p:cBhvr>
                                      <p:tavLst>
                                        <p:tav tm="0">
                                          <p:val>
                                            <p:fltVal val="0"/>
                                          </p:val>
                                        </p:tav>
                                        <p:tav tm="100000">
                                          <p:val>
                                            <p:strVal val="#ppt_w"/>
                                          </p:val>
                                        </p:tav>
                                      </p:tavLst>
                                    </p:anim>
                                    <p:anim calcmode="lin" valueType="num">
                                      <p:cBhvr>
                                        <p:cTn id="8" dur="500" fill="hold"/>
                                        <p:tgtEl>
                                          <p:spTgt spid="7784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7834"/>
                                        </p:tgtEl>
                                        <p:attrNameLst>
                                          <p:attrName>style.visibility</p:attrName>
                                        </p:attrNameLst>
                                      </p:cBhvr>
                                      <p:to>
                                        <p:strVal val="visible"/>
                                      </p:to>
                                    </p:set>
                                    <p:anim calcmode="lin" valueType="num">
                                      <p:cBhvr>
                                        <p:cTn id="13" dur="500" fill="hold"/>
                                        <p:tgtEl>
                                          <p:spTgt spid="77834"/>
                                        </p:tgtEl>
                                        <p:attrNameLst>
                                          <p:attrName>ppt_w</p:attrName>
                                        </p:attrNameLst>
                                      </p:cBhvr>
                                      <p:tavLst>
                                        <p:tav tm="0">
                                          <p:val>
                                            <p:fltVal val="0"/>
                                          </p:val>
                                        </p:tav>
                                        <p:tav tm="100000">
                                          <p:val>
                                            <p:strVal val="#ppt_w"/>
                                          </p:val>
                                        </p:tav>
                                      </p:tavLst>
                                    </p:anim>
                                    <p:anim calcmode="lin" valueType="num">
                                      <p:cBhvr>
                                        <p:cTn id="14" dur="500" fill="hold"/>
                                        <p:tgtEl>
                                          <p:spTgt spid="7783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7835"/>
                                        </p:tgtEl>
                                        <p:attrNameLst>
                                          <p:attrName>style.visibility</p:attrName>
                                        </p:attrNameLst>
                                      </p:cBhvr>
                                      <p:to>
                                        <p:strVal val="visible"/>
                                      </p:to>
                                    </p:set>
                                    <p:anim calcmode="lin" valueType="num">
                                      <p:cBhvr>
                                        <p:cTn id="19" dur="500" fill="hold"/>
                                        <p:tgtEl>
                                          <p:spTgt spid="77835"/>
                                        </p:tgtEl>
                                        <p:attrNameLst>
                                          <p:attrName>ppt_w</p:attrName>
                                        </p:attrNameLst>
                                      </p:cBhvr>
                                      <p:tavLst>
                                        <p:tav tm="0">
                                          <p:val>
                                            <p:fltVal val="0"/>
                                          </p:val>
                                        </p:tav>
                                        <p:tav tm="100000">
                                          <p:val>
                                            <p:strVal val="#ppt_w"/>
                                          </p:val>
                                        </p:tav>
                                      </p:tavLst>
                                    </p:anim>
                                    <p:anim calcmode="lin" valueType="num">
                                      <p:cBhvr>
                                        <p:cTn id="20" dur="500" fill="hold"/>
                                        <p:tgtEl>
                                          <p:spTgt spid="77835"/>
                                        </p:tgtEl>
                                        <p:attrNameLst>
                                          <p:attrName>ppt_h</p:attrName>
                                        </p:attrNameLst>
                                      </p:cBhvr>
                                      <p:tavLst>
                                        <p:tav tm="0">
                                          <p:val>
                                            <p:fltVal val="0"/>
                                          </p:val>
                                        </p:tav>
                                        <p:tav tm="100000">
                                          <p:val>
                                            <p:strVal val="#ppt_h"/>
                                          </p:val>
                                        </p:tav>
                                      </p:tavLst>
                                    </p:anim>
                                  </p:childTnLst>
                                </p:cTn>
                              </p:par>
                            </p:childTnLst>
                          </p:cTn>
                        </p:par>
                        <p:par>
                          <p:cTn id="21" fill="hold" nodeType="afterGroup">
                            <p:stCondLst>
                              <p:cond delay="500"/>
                            </p:stCondLst>
                            <p:childTnLst>
                              <p:par>
                                <p:cTn id="22" presetID="23" presetClass="entr" presetSubtype="16" fill="hold" grpId="0" nodeType="afterEffect">
                                  <p:stCondLst>
                                    <p:cond delay="0"/>
                                  </p:stCondLst>
                                  <p:childTnLst>
                                    <p:set>
                                      <p:cBhvr>
                                        <p:cTn id="23" dur="1" fill="hold">
                                          <p:stCondLst>
                                            <p:cond delay="0"/>
                                          </p:stCondLst>
                                        </p:cTn>
                                        <p:tgtEl>
                                          <p:spTgt spid="77826"/>
                                        </p:tgtEl>
                                        <p:attrNameLst>
                                          <p:attrName>style.visibility</p:attrName>
                                        </p:attrNameLst>
                                      </p:cBhvr>
                                      <p:to>
                                        <p:strVal val="visible"/>
                                      </p:to>
                                    </p:set>
                                    <p:anim calcmode="lin" valueType="num">
                                      <p:cBhvr>
                                        <p:cTn id="24" dur="500" fill="hold"/>
                                        <p:tgtEl>
                                          <p:spTgt spid="77826"/>
                                        </p:tgtEl>
                                        <p:attrNameLst>
                                          <p:attrName>ppt_w</p:attrName>
                                        </p:attrNameLst>
                                      </p:cBhvr>
                                      <p:tavLst>
                                        <p:tav tm="0">
                                          <p:val>
                                            <p:fltVal val="0"/>
                                          </p:val>
                                        </p:tav>
                                        <p:tav tm="100000">
                                          <p:val>
                                            <p:strVal val="#ppt_w"/>
                                          </p:val>
                                        </p:tav>
                                      </p:tavLst>
                                    </p:anim>
                                    <p:anim calcmode="lin" valueType="num">
                                      <p:cBhvr>
                                        <p:cTn id="25" dur="500" fill="hold"/>
                                        <p:tgtEl>
                                          <p:spTgt spid="77826"/>
                                        </p:tgtEl>
                                        <p:attrNameLst>
                                          <p:attrName>ppt_h</p:attrName>
                                        </p:attrNameLst>
                                      </p:cBhvr>
                                      <p:tavLst>
                                        <p:tav tm="0">
                                          <p:val>
                                            <p:fltVal val="0"/>
                                          </p:val>
                                        </p:tav>
                                        <p:tav tm="100000">
                                          <p:val>
                                            <p:strVal val="#ppt_h"/>
                                          </p:val>
                                        </p:tav>
                                      </p:tavLst>
                                    </p:anim>
                                  </p:childTnLst>
                                </p:cTn>
                              </p:par>
                            </p:childTnLst>
                          </p:cTn>
                        </p:par>
                        <p:par>
                          <p:cTn id="26" fill="hold" nodeType="afterGroup">
                            <p:stCondLst>
                              <p:cond delay="1000"/>
                            </p:stCondLst>
                            <p:childTnLst>
                              <p:par>
                                <p:cTn id="27" presetID="23" presetClass="entr" presetSubtype="16" fill="hold" grpId="0" nodeType="afterEffect">
                                  <p:stCondLst>
                                    <p:cond delay="0"/>
                                  </p:stCondLst>
                                  <p:childTnLst>
                                    <p:set>
                                      <p:cBhvr>
                                        <p:cTn id="28" dur="1" fill="hold">
                                          <p:stCondLst>
                                            <p:cond delay="0"/>
                                          </p:stCondLst>
                                        </p:cTn>
                                        <p:tgtEl>
                                          <p:spTgt spid="77827"/>
                                        </p:tgtEl>
                                        <p:attrNameLst>
                                          <p:attrName>style.visibility</p:attrName>
                                        </p:attrNameLst>
                                      </p:cBhvr>
                                      <p:to>
                                        <p:strVal val="visible"/>
                                      </p:to>
                                    </p:set>
                                    <p:anim calcmode="lin" valueType="num">
                                      <p:cBhvr>
                                        <p:cTn id="29" dur="500" fill="hold"/>
                                        <p:tgtEl>
                                          <p:spTgt spid="77827"/>
                                        </p:tgtEl>
                                        <p:attrNameLst>
                                          <p:attrName>ppt_w</p:attrName>
                                        </p:attrNameLst>
                                      </p:cBhvr>
                                      <p:tavLst>
                                        <p:tav tm="0">
                                          <p:val>
                                            <p:fltVal val="0"/>
                                          </p:val>
                                        </p:tav>
                                        <p:tav tm="100000">
                                          <p:val>
                                            <p:strVal val="#ppt_w"/>
                                          </p:val>
                                        </p:tav>
                                      </p:tavLst>
                                    </p:anim>
                                    <p:anim calcmode="lin" valueType="num">
                                      <p:cBhvr>
                                        <p:cTn id="30" dur="500" fill="hold"/>
                                        <p:tgtEl>
                                          <p:spTgt spid="77827"/>
                                        </p:tgtEl>
                                        <p:attrNameLst>
                                          <p:attrName>ppt_h</p:attrName>
                                        </p:attrNameLst>
                                      </p:cBhvr>
                                      <p:tavLst>
                                        <p:tav tm="0">
                                          <p:val>
                                            <p:fltVal val="0"/>
                                          </p:val>
                                        </p:tav>
                                        <p:tav tm="100000">
                                          <p:val>
                                            <p:strVal val="#ppt_h"/>
                                          </p:val>
                                        </p:tav>
                                      </p:tavLst>
                                    </p:anim>
                                  </p:childTnLst>
                                </p:cTn>
                              </p:par>
                            </p:childTnLst>
                          </p:cTn>
                        </p:par>
                        <p:par>
                          <p:cTn id="31" fill="hold" nodeType="afterGroup">
                            <p:stCondLst>
                              <p:cond delay="1500"/>
                            </p:stCondLst>
                            <p:childTnLst>
                              <p:par>
                                <p:cTn id="32" presetID="23" presetClass="entr" presetSubtype="16" fill="hold" grpId="0" nodeType="afterEffect">
                                  <p:stCondLst>
                                    <p:cond delay="0"/>
                                  </p:stCondLst>
                                  <p:childTnLst>
                                    <p:set>
                                      <p:cBhvr>
                                        <p:cTn id="33" dur="1" fill="hold">
                                          <p:stCondLst>
                                            <p:cond delay="0"/>
                                          </p:stCondLst>
                                        </p:cTn>
                                        <p:tgtEl>
                                          <p:spTgt spid="77836"/>
                                        </p:tgtEl>
                                        <p:attrNameLst>
                                          <p:attrName>style.visibility</p:attrName>
                                        </p:attrNameLst>
                                      </p:cBhvr>
                                      <p:to>
                                        <p:strVal val="visible"/>
                                      </p:to>
                                    </p:set>
                                    <p:anim calcmode="lin" valueType="num">
                                      <p:cBhvr>
                                        <p:cTn id="34" dur="500" fill="hold"/>
                                        <p:tgtEl>
                                          <p:spTgt spid="77836"/>
                                        </p:tgtEl>
                                        <p:attrNameLst>
                                          <p:attrName>ppt_w</p:attrName>
                                        </p:attrNameLst>
                                      </p:cBhvr>
                                      <p:tavLst>
                                        <p:tav tm="0">
                                          <p:val>
                                            <p:fltVal val="0"/>
                                          </p:val>
                                        </p:tav>
                                        <p:tav tm="100000">
                                          <p:val>
                                            <p:strVal val="#ppt_w"/>
                                          </p:val>
                                        </p:tav>
                                      </p:tavLst>
                                    </p:anim>
                                    <p:anim calcmode="lin" valueType="num">
                                      <p:cBhvr>
                                        <p:cTn id="35" dur="500" fill="hold"/>
                                        <p:tgtEl>
                                          <p:spTgt spid="77836"/>
                                        </p:tgtEl>
                                        <p:attrNameLst>
                                          <p:attrName>ppt_h</p:attrName>
                                        </p:attrNameLst>
                                      </p:cBhvr>
                                      <p:tavLst>
                                        <p:tav tm="0">
                                          <p:val>
                                            <p:fltVal val="0"/>
                                          </p:val>
                                        </p:tav>
                                        <p:tav tm="100000">
                                          <p:val>
                                            <p:strVal val="#ppt_h"/>
                                          </p:val>
                                        </p:tav>
                                      </p:tavLst>
                                    </p:anim>
                                  </p:childTnLst>
                                </p:cTn>
                              </p:par>
                            </p:childTnLst>
                          </p:cTn>
                        </p:par>
                        <p:par>
                          <p:cTn id="36" fill="hold" nodeType="afterGroup">
                            <p:stCondLst>
                              <p:cond delay="2000"/>
                            </p:stCondLst>
                            <p:childTnLst>
                              <p:par>
                                <p:cTn id="37" presetID="23" presetClass="entr" presetSubtype="16" fill="hold" grpId="0" nodeType="afterEffect">
                                  <p:stCondLst>
                                    <p:cond delay="0"/>
                                  </p:stCondLst>
                                  <p:childTnLst>
                                    <p:set>
                                      <p:cBhvr>
                                        <p:cTn id="38" dur="1" fill="hold">
                                          <p:stCondLst>
                                            <p:cond delay="0"/>
                                          </p:stCondLst>
                                        </p:cTn>
                                        <p:tgtEl>
                                          <p:spTgt spid="77837"/>
                                        </p:tgtEl>
                                        <p:attrNameLst>
                                          <p:attrName>style.visibility</p:attrName>
                                        </p:attrNameLst>
                                      </p:cBhvr>
                                      <p:to>
                                        <p:strVal val="visible"/>
                                      </p:to>
                                    </p:set>
                                    <p:anim calcmode="lin" valueType="num">
                                      <p:cBhvr>
                                        <p:cTn id="39" dur="500" fill="hold"/>
                                        <p:tgtEl>
                                          <p:spTgt spid="77837"/>
                                        </p:tgtEl>
                                        <p:attrNameLst>
                                          <p:attrName>ppt_w</p:attrName>
                                        </p:attrNameLst>
                                      </p:cBhvr>
                                      <p:tavLst>
                                        <p:tav tm="0">
                                          <p:val>
                                            <p:fltVal val="0"/>
                                          </p:val>
                                        </p:tav>
                                        <p:tav tm="100000">
                                          <p:val>
                                            <p:strVal val="#ppt_w"/>
                                          </p:val>
                                        </p:tav>
                                      </p:tavLst>
                                    </p:anim>
                                    <p:anim calcmode="lin" valueType="num">
                                      <p:cBhvr>
                                        <p:cTn id="40" dur="500" fill="hold"/>
                                        <p:tgtEl>
                                          <p:spTgt spid="77837"/>
                                        </p:tgtEl>
                                        <p:attrNameLst>
                                          <p:attrName>ppt_h</p:attrName>
                                        </p:attrNameLst>
                                      </p:cBhvr>
                                      <p:tavLst>
                                        <p:tav tm="0">
                                          <p:val>
                                            <p:fltVal val="0"/>
                                          </p:val>
                                        </p:tav>
                                        <p:tav tm="100000">
                                          <p:val>
                                            <p:strVal val="#ppt_h"/>
                                          </p:val>
                                        </p:tav>
                                      </p:tavLst>
                                    </p:anim>
                                  </p:childTnLst>
                                </p:cTn>
                              </p:par>
                            </p:childTnLst>
                          </p:cTn>
                        </p:par>
                        <p:par>
                          <p:cTn id="41" fill="hold" nodeType="afterGroup">
                            <p:stCondLst>
                              <p:cond delay="2500"/>
                            </p:stCondLst>
                            <p:childTnLst>
                              <p:par>
                                <p:cTn id="42" presetID="23" presetClass="entr" presetSubtype="16" fill="hold" grpId="0" nodeType="afterEffect">
                                  <p:stCondLst>
                                    <p:cond delay="0"/>
                                  </p:stCondLst>
                                  <p:childTnLst>
                                    <p:set>
                                      <p:cBhvr>
                                        <p:cTn id="43" dur="1" fill="hold">
                                          <p:stCondLst>
                                            <p:cond delay="0"/>
                                          </p:stCondLst>
                                        </p:cTn>
                                        <p:tgtEl>
                                          <p:spTgt spid="77838"/>
                                        </p:tgtEl>
                                        <p:attrNameLst>
                                          <p:attrName>style.visibility</p:attrName>
                                        </p:attrNameLst>
                                      </p:cBhvr>
                                      <p:to>
                                        <p:strVal val="visible"/>
                                      </p:to>
                                    </p:set>
                                    <p:anim calcmode="lin" valueType="num">
                                      <p:cBhvr>
                                        <p:cTn id="44" dur="500" fill="hold"/>
                                        <p:tgtEl>
                                          <p:spTgt spid="77838"/>
                                        </p:tgtEl>
                                        <p:attrNameLst>
                                          <p:attrName>ppt_w</p:attrName>
                                        </p:attrNameLst>
                                      </p:cBhvr>
                                      <p:tavLst>
                                        <p:tav tm="0">
                                          <p:val>
                                            <p:fltVal val="0"/>
                                          </p:val>
                                        </p:tav>
                                        <p:tav tm="100000">
                                          <p:val>
                                            <p:strVal val="#ppt_w"/>
                                          </p:val>
                                        </p:tav>
                                      </p:tavLst>
                                    </p:anim>
                                    <p:anim calcmode="lin" valueType="num">
                                      <p:cBhvr>
                                        <p:cTn id="45" dur="500" fill="hold"/>
                                        <p:tgtEl>
                                          <p:spTgt spid="77838"/>
                                        </p:tgtEl>
                                        <p:attrNameLst>
                                          <p:attrName>ppt_h</p:attrName>
                                        </p:attrNameLst>
                                      </p:cBhvr>
                                      <p:tavLst>
                                        <p:tav tm="0">
                                          <p:val>
                                            <p:fltVal val="0"/>
                                          </p:val>
                                        </p:tav>
                                        <p:tav tm="100000">
                                          <p:val>
                                            <p:strVal val="#ppt_h"/>
                                          </p:val>
                                        </p:tav>
                                      </p:tavLst>
                                    </p:anim>
                                  </p:childTnLst>
                                </p:cTn>
                              </p:par>
                            </p:childTnLst>
                          </p:cTn>
                        </p:par>
                        <p:par>
                          <p:cTn id="46" fill="hold" nodeType="afterGroup">
                            <p:stCondLst>
                              <p:cond delay="3000"/>
                            </p:stCondLst>
                            <p:childTnLst>
                              <p:par>
                                <p:cTn id="47" presetID="23" presetClass="entr" presetSubtype="16" fill="hold" grpId="0" nodeType="afterEffect">
                                  <p:stCondLst>
                                    <p:cond delay="0"/>
                                  </p:stCondLst>
                                  <p:childTnLst>
                                    <p:set>
                                      <p:cBhvr>
                                        <p:cTn id="48" dur="1" fill="hold">
                                          <p:stCondLst>
                                            <p:cond delay="0"/>
                                          </p:stCondLst>
                                        </p:cTn>
                                        <p:tgtEl>
                                          <p:spTgt spid="77828"/>
                                        </p:tgtEl>
                                        <p:attrNameLst>
                                          <p:attrName>style.visibility</p:attrName>
                                        </p:attrNameLst>
                                      </p:cBhvr>
                                      <p:to>
                                        <p:strVal val="visible"/>
                                      </p:to>
                                    </p:set>
                                    <p:anim calcmode="lin" valueType="num">
                                      <p:cBhvr>
                                        <p:cTn id="49" dur="500" fill="hold"/>
                                        <p:tgtEl>
                                          <p:spTgt spid="77828"/>
                                        </p:tgtEl>
                                        <p:attrNameLst>
                                          <p:attrName>ppt_w</p:attrName>
                                        </p:attrNameLst>
                                      </p:cBhvr>
                                      <p:tavLst>
                                        <p:tav tm="0">
                                          <p:val>
                                            <p:fltVal val="0"/>
                                          </p:val>
                                        </p:tav>
                                        <p:tav tm="100000">
                                          <p:val>
                                            <p:strVal val="#ppt_w"/>
                                          </p:val>
                                        </p:tav>
                                      </p:tavLst>
                                    </p:anim>
                                    <p:anim calcmode="lin" valueType="num">
                                      <p:cBhvr>
                                        <p:cTn id="50" dur="500" fill="hold"/>
                                        <p:tgtEl>
                                          <p:spTgt spid="77828"/>
                                        </p:tgtEl>
                                        <p:attrNameLst>
                                          <p:attrName>ppt_h</p:attrName>
                                        </p:attrNameLst>
                                      </p:cBhvr>
                                      <p:tavLst>
                                        <p:tav tm="0">
                                          <p:val>
                                            <p:fltVal val="0"/>
                                          </p:val>
                                        </p:tav>
                                        <p:tav tm="100000">
                                          <p:val>
                                            <p:strVal val="#ppt_h"/>
                                          </p:val>
                                        </p:tav>
                                      </p:tavLst>
                                    </p:anim>
                                  </p:childTnLst>
                                </p:cTn>
                              </p:par>
                            </p:childTnLst>
                          </p:cTn>
                        </p:par>
                        <p:par>
                          <p:cTn id="51" fill="hold" nodeType="afterGroup">
                            <p:stCondLst>
                              <p:cond delay="3500"/>
                            </p:stCondLst>
                            <p:childTnLst>
                              <p:par>
                                <p:cTn id="52" presetID="23" presetClass="entr" presetSubtype="16" fill="hold" grpId="0" nodeType="afterEffect">
                                  <p:stCondLst>
                                    <p:cond delay="0"/>
                                  </p:stCondLst>
                                  <p:childTnLst>
                                    <p:set>
                                      <p:cBhvr>
                                        <p:cTn id="53" dur="1" fill="hold">
                                          <p:stCondLst>
                                            <p:cond delay="0"/>
                                          </p:stCondLst>
                                        </p:cTn>
                                        <p:tgtEl>
                                          <p:spTgt spid="77829"/>
                                        </p:tgtEl>
                                        <p:attrNameLst>
                                          <p:attrName>style.visibility</p:attrName>
                                        </p:attrNameLst>
                                      </p:cBhvr>
                                      <p:to>
                                        <p:strVal val="visible"/>
                                      </p:to>
                                    </p:set>
                                    <p:anim calcmode="lin" valueType="num">
                                      <p:cBhvr>
                                        <p:cTn id="54" dur="500" fill="hold"/>
                                        <p:tgtEl>
                                          <p:spTgt spid="77829"/>
                                        </p:tgtEl>
                                        <p:attrNameLst>
                                          <p:attrName>ppt_w</p:attrName>
                                        </p:attrNameLst>
                                      </p:cBhvr>
                                      <p:tavLst>
                                        <p:tav tm="0">
                                          <p:val>
                                            <p:fltVal val="0"/>
                                          </p:val>
                                        </p:tav>
                                        <p:tav tm="100000">
                                          <p:val>
                                            <p:strVal val="#ppt_w"/>
                                          </p:val>
                                        </p:tav>
                                      </p:tavLst>
                                    </p:anim>
                                    <p:anim calcmode="lin" valueType="num">
                                      <p:cBhvr>
                                        <p:cTn id="55" dur="500" fill="hold"/>
                                        <p:tgtEl>
                                          <p:spTgt spid="77829"/>
                                        </p:tgtEl>
                                        <p:attrNameLst>
                                          <p:attrName>ppt_h</p:attrName>
                                        </p:attrNameLst>
                                      </p:cBhvr>
                                      <p:tavLst>
                                        <p:tav tm="0">
                                          <p:val>
                                            <p:fltVal val="0"/>
                                          </p:val>
                                        </p:tav>
                                        <p:tav tm="100000">
                                          <p:val>
                                            <p:strVal val="#ppt_h"/>
                                          </p:val>
                                        </p:tav>
                                      </p:tavLst>
                                    </p:anim>
                                  </p:childTnLst>
                                </p:cTn>
                              </p:par>
                            </p:childTnLst>
                          </p:cTn>
                        </p:par>
                        <p:par>
                          <p:cTn id="56" fill="hold" nodeType="afterGroup">
                            <p:stCondLst>
                              <p:cond delay="4000"/>
                            </p:stCondLst>
                            <p:childTnLst>
                              <p:par>
                                <p:cTn id="57" presetID="23" presetClass="entr" presetSubtype="16" fill="hold" grpId="0" nodeType="afterEffect">
                                  <p:stCondLst>
                                    <p:cond delay="0"/>
                                  </p:stCondLst>
                                  <p:childTnLst>
                                    <p:set>
                                      <p:cBhvr>
                                        <p:cTn id="58" dur="1" fill="hold">
                                          <p:stCondLst>
                                            <p:cond delay="0"/>
                                          </p:stCondLst>
                                        </p:cTn>
                                        <p:tgtEl>
                                          <p:spTgt spid="77830"/>
                                        </p:tgtEl>
                                        <p:attrNameLst>
                                          <p:attrName>style.visibility</p:attrName>
                                        </p:attrNameLst>
                                      </p:cBhvr>
                                      <p:to>
                                        <p:strVal val="visible"/>
                                      </p:to>
                                    </p:set>
                                    <p:anim calcmode="lin" valueType="num">
                                      <p:cBhvr>
                                        <p:cTn id="59" dur="500" fill="hold"/>
                                        <p:tgtEl>
                                          <p:spTgt spid="77830"/>
                                        </p:tgtEl>
                                        <p:attrNameLst>
                                          <p:attrName>ppt_w</p:attrName>
                                        </p:attrNameLst>
                                      </p:cBhvr>
                                      <p:tavLst>
                                        <p:tav tm="0">
                                          <p:val>
                                            <p:fltVal val="0"/>
                                          </p:val>
                                        </p:tav>
                                        <p:tav tm="100000">
                                          <p:val>
                                            <p:strVal val="#ppt_w"/>
                                          </p:val>
                                        </p:tav>
                                      </p:tavLst>
                                    </p:anim>
                                    <p:anim calcmode="lin" valueType="num">
                                      <p:cBhvr>
                                        <p:cTn id="60" dur="500" fill="hold"/>
                                        <p:tgtEl>
                                          <p:spTgt spid="77830"/>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77839"/>
                                        </p:tgtEl>
                                        <p:attrNameLst>
                                          <p:attrName>style.visibility</p:attrName>
                                        </p:attrNameLst>
                                      </p:cBhvr>
                                      <p:to>
                                        <p:strVal val="visible"/>
                                      </p:to>
                                    </p:set>
                                    <p:anim calcmode="lin" valueType="num">
                                      <p:cBhvr>
                                        <p:cTn id="65" dur="500" fill="hold"/>
                                        <p:tgtEl>
                                          <p:spTgt spid="77839"/>
                                        </p:tgtEl>
                                        <p:attrNameLst>
                                          <p:attrName>ppt_w</p:attrName>
                                        </p:attrNameLst>
                                      </p:cBhvr>
                                      <p:tavLst>
                                        <p:tav tm="0">
                                          <p:val>
                                            <p:fltVal val="0"/>
                                          </p:val>
                                        </p:tav>
                                        <p:tav tm="100000">
                                          <p:val>
                                            <p:strVal val="#ppt_w"/>
                                          </p:val>
                                        </p:tav>
                                      </p:tavLst>
                                    </p:anim>
                                    <p:anim calcmode="lin" valueType="num">
                                      <p:cBhvr>
                                        <p:cTn id="66" dur="500" fill="hold"/>
                                        <p:tgtEl>
                                          <p:spTgt spid="77839"/>
                                        </p:tgtEl>
                                        <p:attrNameLst>
                                          <p:attrName>ppt_h</p:attrName>
                                        </p:attrNameLst>
                                      </p:cBhvr>
                                      <p:tavLst>
                                        <p:tav tm="0">
                                          <p:val>
                                            <p:fltVal val="0"/>
                                          </p:val>
                                        </p:tav>
                                        <p:tav tm="100000">
                                          <p:val>
                                            <p:strVal val="#ppt_h"/>
                                          </p:val>
                                        </p:tav>
                                      </p:tavLst>
                                    </p:anim>
                                  </p:childTnLst>
                                </p:cTn>
                              </p:par>
                            </p:childTnLst>
                          </p:cTn>
                        </p:par>
                        <p:par>
                          <p:cTn id="67" fill="hold" nodeType="afterGroup">
                            <p:stCondLst>
                              <p:cond delay="500"/>
                            </p:stCondLst>
                            <p:childTnLst>
                              <p:par>
                                <p:cTn id="68" presetID="23" presetClass="entr" presetSubtype="16" fill="hold" grpId="0" nodeType="afterEffect">
                                  <p:stCondLst>
                                    <p:cond delay="0"/>
                                  </p:stCondLst>
                                  <p:childTnLst>
                                    <p:set>
                                      <p:cBhvr>
                                        <p:cTn id="69" dur="1" fill="hold">
                                          <p:stCondLst>
                                            <p:cond delay="0"/>
                                          </p:stCondLst>
                                        </p:cTn>
                                        <p:tgtEl>
                                          <p:spTgt spid="77840"/>
                                        </p:tgtEl>
                                        <p:attrNameLst>
                                          <p:attrName>style.visibility</p:attrName>
                                        </p:attrNameLst>
                                      </p:cBhvr>
                                      <p:to>
                                        <p:strVal val="visible"/>
                                      </p:to>
                                    </p:set>
                                    <p:anim calcmode="lin" valueType="num">
                                      <p:cBhvr>
                                        <p:cTn id="70" dur="500" fill="hold"/>
                                        <p:tgtEl>
                                          <p:spTgt spid="77840"/>
                                        </p:tgtEl>
                                        <p:attrNameLst>
                                          <p:attrName>ppt_w</p:attrName>
                                        </p:attrNameLst>
                                      </p:cBhvr>
                                      <p:tavLst>
                                        <p:tav tm="0">
                                          <p:val>
                                            <p:fltVal val="0"/>
                                          </p:val>
                                        </p:tav>
                                        <p:tav tm="100000">
                                          <p:val>
                                            <p:strVal val="#ppt_w"/>
                                          </p:val>
                                        </p:tav>
                                      </p:tavLst>
                                    </p:anim>
                                    <p:anim calcmode="lin" valueType="num">
                                      <p:cBhvr>
                                        <p:cTn id="71" dur="500" fill="hold"/>
                                        <p:tgtEl>
                                          <p:spTgt spid="77840"/>
                                        </p:tgtEl>
                                        <p:attrNameLst>
                                          <p:attrName>ppt_h</p:attrName>
                                        </p:attrNameLst>
                                      </p:cBhvr>
                                      <p:tavLst>
                                        <p:tav tm="0">
                                          <p:val>
                                            <p:fltVal val="0"/>
                                          </p:val>
                                        </p:tav>
                                        <p:tav tm="100000">
                                          <p:val>
                                            <p:strVal val="#ppt_h"/>
                                          </p:val>
                                        </p:tav>
                                      </p:tavLst>
                                    </p:anim>
                                  </p:childTnLst>
                                </p:cTn>
                              </p:par>
                            </p:childTnLst>
                          </p:cTn>
                        </p:par>
                        <p:par>
                          <p:cTn id="72" fill="hold" nodeType="afterGroup">
                            <p:stCondLst>
                              <p:cond delay="1000"/>
                            </p:stCondLst>
                            <p:childTnLst>
                              <p:par>
                                <p:cTn id="73" presetID="23" presetClass="entr" presetSubtype="16" fill="hold" grpId="0" nodeType="afterEffect">
                                  <p:stCondLst>
                                    <p:cond delay="0"/>
                                  </p:stCondLst>
                                  <p:childTnLst>
                                    <p:set>
                                      <p:cBhvr>
                                        <p:cTn id="74" dur="1" fill="hold">
                                          <p:stCondLst>
                                            <p:cond delay="0"/>
                                          </p:stCondLst>
                                        </p:cTn>
                                        <p:tgtEl>
                                          <p:spTgt spid="77841"/>
                                        </p:tgtEl>
                                        <p:attrNameLst>
                                          <p:attrName>style.visibility</p:attrName>
                                        </p:attrNameLst>
                                      </p:cBhvr>
                                      <p:to>
                                        <p:strVal val="visible"/>
                                      </p:to>
                                    </p:set>
                                    <p:anim calcmode="lin" valueType="num">
                                      <p:cBhvr>
                                        <p:cTn id="75" dur="500" fill="hold"/>
                                        <p:tgtEl>
                                          <p:spTgt spid="77841"/>
                                        </p:tgtEl>
                                        <p:attrNameLst>
                                          <p:attrName>ppt_w</p:attrName>
                                        </p:attrNameLst>
                                      </p:cBhvr>
                                      <p:tavLst>
                                        <p:tav tm="0">
                                          <p:val>
                                            <p:fltVal val="0"/>
                                          </p:val>
                                        </p:tav>
                                        <p:tav tm="100000">
                                          <p:val>
                                            <p:strVal val="#ppt_w"/>
                                          </p:val>
                                        </p:tav>
                                      </p:tavLst>
                                    </p:anim>
                                    <p:anim calcmode="lin" valueType="num">
                                      <p:cBhvr>
                                        <p:cTn id="76" dur="500" fill="hold"/>
                                        <p:tgtEl>
                                          <p:spTgt spid="77841"/>
                                        </p:tgtEl>
                                        <p:attrNameLst>
                                          <p:attrName>ppt_h</p:attrName>
                                        </p:attrNameLst>
                                      </p:cBhvr>
                                      <p:tavLst>
                                        <p:tav tm="0">
                                          <p:val>
                                            <p:fltVal val="0"/>
                                          </p:val>
                                        </p:tav>
                                        <p:tav tm="100000">
                                          <p:val>
                                            <p:strVal val="#ppt_h"/>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77831"/>
                                        </p:tgtEl>
                                        <p:attrNameLst>
                                          <p:attrName>style.visibility</p:attrName>
                                        </p:attrNameLst>
                                      </p:cBhvr>
                                      <p:to>
                                        <p:strVal val="visible"/>
                                      </p:to>
                                    </p:set>
                                    <p:anim calcmode="lin" valueType="num">
                                      <p:cBhvr>
                                        <p:cTn id="81" dur="500" fill="hold"/>
                                        <p:tgtEl>
                                          <p:spTgt spid="77831"/>
                                        </p:tgtEl>
                                        <p:attrNameLst>
                                          <p:attrName>ppt_w</p:attrName>
                                        </p:attrNameLst>
                                      </p:cBhvr>
                                      <p:tavLst>
                                        <p:tav tm="0">
                                          <p:val>
                                            <p:fltVal val="0"/>
                                          </p:val>
                                        </p:tav>
                                        <p:tav tm="100000">
                                          <p:val>
                                            <p:strVal val="#ppt_w"/>
                                          </p:val>
                                        </p:tav>
                                      </p:tavLst>
                                    </p:anim>
                                    <p:anim calcmode="lin" valueType="num">
                                      <p:cBhvr>
                                        <p:cTn id="82" dur="500" fill="hold"/>
                                        <p:tgtEl>
                                          <p:spTgt spid="77831"/>
                                        </p:tgtEl>
                                        <p:attrNameLst>
                                          <p:attrName>ppt_h</p:attrName>
                                        </p:attrNameLst>
                                      </p:cBhvr>
                                      <p:tavLst>
                                        <p:tav tm="0">
                                          <p:val>
                                            <p:fltVal val="0"/>
                                          </p:val>
                                        </p:tav>
                                        <p:tav tm="100000">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3" presetClass="entr" presetSubtype="16" fill="hold" grpId="0" nodeType="clickEffect">
                                  <p:stCondLst>
                                    <p:cond delay="0"/>
                                  </p:stCondLst>
                                  <p:childTnLst>
                                    <p:set>
                                      <p:cBhvr>
                                        <p:cTn id="86" dur="1" fill="hold">
                                          <p:stCondLst>
                                            <p:cond delay="0"/>
                                          </p:stCondLst>
                                        </p:cTn>
                                        <p:tgtEl>
                                          <p:spTgt spid="77832"/>
                                        </p:tgtEl>
                                        <p:attrNameLst>
                                          <p:attrName>style.visibility</p:attrName>
                                        </p:attrNameLst>
                                      </p:cBhvr>
                                      <p:to>
                                        <p:strVal val="visible"/>
                                      </p:to>
                                    </p:set>
                                    <p:anim calcmode="lin" valueType="num">
                                      <p:cBhvr>
                                        <p:cTn id="87" dur="500" fill="hold"/>
                                        <p:tgtEl>
                                          <p:spTgt spid="77832"/>
                                        </p:tgtEl>
                                        <p:attrNameLst>
                                          <p:attrName>ppt_w</p:attrName>
                                        </p:attrNameLst>
                                      </p:cBhvr>
                                      <p:tavLst>
                                        <p:tav tm="0">
                                          <p:val>
                                            <p:fltVal val="0"/>
                                          </p:val>
                                        </p:tav>
                                        <p:tav tm="100000">
                                          <p:val>
                                            <p:strVal val="#ppt_w"/>
                                          </p:val>
                                        </p:tav>
                                      </p:tavLst>
                                    </p:anim>
                                    <p:anim calcmode="lin" valueType="num">
                                      <p:cBhvr>
                                        <p:cTn id="88" dur="500" fill="hold"/>
                                        <p:tgtEl>
                                          <p:spTgt spid="77832"/>
                                        </p:tgtEl>
                                        <p:attrNameLst>
                                          <p:attrName>ppt_h</p:attrName>
                                        </p:attrNameLst>
                                      </p:cBhvr>
                                      <p:tavLst>
                                        <p:tav tm="0">
                                          <p:val>
                                            <p:fltVal val="0"/>
                                          </p:val>
                                        </p:tav>
                                        <p:tav tm="100000">
                                          <p:val>
                                            <p:strVal val="#ppt_h"/>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3" presetClass="entr" presetSubtype="16" fill="hold" grpId="0" nodeType="clickEffect">
                                  <p:stCondLst>
                                    <p:cond delay="0"/>
                                  </p:stCondLst>
                                  <p:childTnLst>
                                    <p:set>
                                      <p:cBhvr>
                                        <p:cTn id="92" dur="1" fill="hold">
                                          <p:stCondLst>
                                            <p:cond delay="0"/>
                                          </p:stCondLst>
                                        </p:cTn>
                                        <p:tgtEl>
                                          <p:spTgt spid="77842"/>
                                        </p:tgtEl>
                                        <p:attrNameLst>
                                          <p:attrName>style.visibility</p:attrName>
                                        </p:attrNameLst>
                                      </p:cBhvr>
                                      <p:to>
                                        <p:strVal val="visible"/>
                                      </p:to>
                                    </p:set>
                                    <p:anim calcmode="lin" valueType="num">
                                      <p:cBhvr>
                                        <p:cTn id="93" dur="500" fill="hold"/>
                                        <p:tgtEl>
                                          <p:spTgt spid="77842"/>
                                        </p:tgtEl>
                                        <p:attrNameLst>
                                          <p:attrName>ppt_w</p:attrName>
                                        </p:attrNameLst>
                                      </p:cBhvr>
                                      <p:tavLst>
                                        <p:tav tm="0">
                                          <p:val>
                                            <p:fltVal val="0"/>
                                          </p:val>
                                        </p:tav>
                                        <p:tav tm="100000">
                                          <p:val>
                                            <p:strVal val="#ppt_w"/>
                                          </p:val>
                                        </p:tav>
                                      </p:tavLst>
                                    </p:anim>
                                    <p:anim calcmode="lin" valueType="num">
                                      <p:cBhvr>
                                        <p:cTn id="94" dur="500" fill="hold"/>
                                        <p:tgtEl>
                                          <p:spTgt spid="77842"/>
                                        </p:tgtEl>
                                        <p:attrNameLst>
                                          <p:attrName>ppt_h</p:attrName>
                                        </p:attrNameLst>
                                      </p:cBhvr>
                                      <p:tavLst>
                                        <p:tav tm="0">
                                          <p:val>
                                            <p:fltVal val="0"/>
                                          </p:val>
                                        </p:tav>
                                        <p:tav tm="100000">
                                          <p:val>
                                            <p:strVal val="#ppt_h"/>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3" presetClass="entr" presetSubtype="16" fill="hold" grpId="0" nodeType="clickEffect">
                                  <p:stCondLst>
                                    <p:cond delay="0"/>
                                  </p:stCondLst>
                                  <p:childTnLst>
                                    <p:set>
                                      <p:cBhvr>
                                        <p:cTn id="98" dur="1" fill="hold">
                                          <p:stCondLst>
                                            <p:cond delay="0"/>
                                          </p:stCondLst>
                                        </p:cTn>
                                        <p:tgtEl>
                                          <p:spTgt spid="77843"/>
                                        </p:tgtEl>
                                        <p:attrNameLst>
                                          <p:attrName>style.visibility</p:attrName>
                                        </p:attrNameLst>
                                      </p:cBhvr>
                                      <p:to>
                                        <p:strVal val="visible"/>
                                      </p:to>
                                    </p:set>
                                    <p:anim calcmode="lin" valueType="num">
                                      <p:cBhvr>
                                        <p:cTn id="99" dur="500" fill="hold"/>
                                        <p:tgtEl>
                                          <p:spTgt spid="77843"/>
                                        </p:tgtEl>
                                        <p:attrNameLst>
                                          <p:attrName>ppt_w</p:attrName>
                                        </p:attrNameLst>
                                      </p:cBhvr>
                                      <p:tavLst>
                                        <p:tav tm="0">
                                          <p:val>
                                            <p:fltVal val="0"/>
                                          </p:val>
                                        </p:tav>
                                        <p:tav tm="100000">
                                          <p:val>
                                            <p:strVal val="#ppt_w"/>
                                          </p:val>
                                        </p:tav>
                                      </p:tavLst>
                                    </p:anim>
                                    <p:anim calcmode="lin" valueType="num">
                                      <p:cBhvr>
                                        <p:cTn id="100" dur="500" fill="hold"/>
                                        <p:tgtEl>
                                          <p:spTgt spid="77843"/>
                                        </p:tgtEl>
                                        <p:attrNameLst>
                                          <p:attrName>ppt_h</p:attrName>
                                        </p:attrNameLst>
                                      </p:cBhvr>
                                      <p:tavLst>
                                        <p:tav tm="0">
                                          <p:val>
                                            <p:fltVal val="0"/>
                                          </p:val>
                                        </p:tav>
                                        <p:tav tm="100000">
                                          <p:val>
                                            <p:strVal val="#ppt_h"/>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3" presetClass="entr" presetSubtype="16" fill="hold" grpId="0" nodeType="clickEffect">
                                  <p:stCondLst>
                                    <p:cond delay="0"/>
                                  </p:stCondLst>
                                  <p:childTnLst>
                                    <p:set>
                                      <p:cBhvr>
                                        <p:cTn id="104" dur="1" fill="hold">
                                          <p:stCondLst>
                                            <p:cond delay="0"/>
                                          </p:stCondLst>
                                        </p:cTn>
                                        <p:tgtEl>
                                          <p:spTgt spid="77833"/>
                                        </p:tgtEl>
                                        <p:attrNameLst>
                                          <p:attrName>style.visibility</p:attrName>
                                        </p:attrNameLst>
                                      </p:cBhvr>
                                      <p:to>
                                        <p:strVal val="visible"/>
                                      </p:to>
                                    </p:set>
                                    <p:anim calcmode="lin" valueType="num">
                                      <p:cBhvr>
                                        <p:cTn id="105" dur="500" fill="hold"/>
                                        <p:tgtEl>
                                          <p:spTgt spid="77833"/>
                                        </p:tgtEl>
                                        <p:attrNameLst>
                                          <p:attrName>ppt_w</p:attrName>
                                        </p:attrNameLst>
                                      </p:cBhvr>
                                      <p:tavLst>
                                        <p:tav tm="0">
                                          <p:val>
                                            <p:fltVal val="0"/>
                                          </p:val>
                                        </p:tav>
                                        <p:tav tm="100000">
                                          <p:val>
                                            <p:strVal val="#ppt_w"/>
                                          </p:val>
                                        </p:tav>
                                      </p:tavLst>
                                    </p:anim>
                                    <p:anim calcmode="lin" valueType="num">
                                      <p:cBhvr>
                                        <p:cTn id="106" dur="500" fill="hold"/>
                                        <p:tgtEl>
                                          <p:spTgt spid="778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animBg="1"/>
      <p:bldP spid="77827" grpId="0" animBg="1"/>
      <p:bldP spid="77828" grpId="0" animBg="1"/>
      <p:bldP spid="77829" grpId="0" animBg="1"/>
      <p:bldP spid="77830" grpId="0" animBg="1"/>
      <p:bldP spid="77831" grpId="0" animBg="1"/>
      <p:bldP spid="77832" grpId="0" animBg="1"/>
      <p:bldP spid="77833" grpId="0" animBg="1"/>
      <p:bldP spid="77834" grpId="0" animBg="1"/>
      <p:bldP spid="77835" grpId="0" animBg="1"/>
      <p:bldP spid="77836" grpId="0" animBg="1"/>
      <p:bldP spid="77837" grpId="0" animBg="1"/>
      <p:bldP spid="77838" grpId="0" animBg="1"/>
      <p:bldP spid="77839" grpId="0" animBg="1"/>
      <p:bldP spid="77840" grpId="0" animBg="1"/>
      <p:bldP spid="77841" grpId="0" animBg="1"/>
      <p:bldP spid="77842" grpId="0" animBg="1"/>
      <p:bldP spid="77843" grpId="0" animBg="1"/>
      <p:bldP spid="778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LOI THI THAM"/>
          <p:cNvPicPr>
            <a:picLocks noChangeAspect="1" noChangeArrowheads="1"/>
          </p:cNvPicPr>
          <p:nvPr/>
        </p:nvPicPr>
        <p:blipFill>
          <a:blip r:embed="rId4"/>
          <a:srcRect l="7500" t="26666" r="11667" b="13333"/>
          <a:stretch>
            <a:fillRect/>
          </a:stretch>
        </p:blipFill>
        <p:spPr bwMode="auto">
          <a:xfrm>
            <a:off x="0" y="0"/>
            <a:ext cx="9144000" cy="6858000"/>
          </a:xfrm>
          <a:prstGeom prst="rect">
            <a:avLst/>
          </a:prstGeom>
          <a:noFill/>
          <a:ln w="9525">
            <a:noFill/>
            <a:miter lim="800000"/>
            <a:headEnd/>
            <a:tailEnd/>
          </a:ln>
        </p:spPr>
      </p:pic>
      <p:sp>
        <p:nvSpPr>
          <p:cNvPr id="78851" name="WordArt 3"/>
          <p:cNvSpPr>
            <a:spLocks noChangeArrowheads="1" noChangeShapeType="1" noTextEdit="1"/>
          </p:cNvSpPr>
          <p:nvPr/>
        </p:nvSpPr>
        <p:spPr bwMode="auto">
          <a:xfrm>
            <a:off x="381000" y="2514600"/>
            <a:ext cx="8610600" cy="3429000"/>
          </a:xfrm>
          <a:prstGeom prst="rect">
            <a:avLst/>
          </a:prstGeom>
        </p:spPr>
        <p:txBody>
          <a:bodyPr wrap="none" fromWordArt="1">
            <a:prstTxWarp prst="textWave1">
              <a:avLst>
                <a:gd name="adj1" fmla="val 0"/>
                <a:gd name="adj2" fmla="val 0"/>
              </a:avLst>
            </a:prstTxWarp>
          </a:bodyPr>
          <a:lstStyle/>
          <a:p>
            <a:pPr algn="ctr"/>
            <a:r>
              <a:rPr lang="en-US" sz="3600" b="1" kern="10">
                <a:ln w="38100">
                  <a:solidFill>
                    <a:srgbClr val="0000CC"/>
                  </a:solidFill>
                  <a:round/>
                  <a:headEnd/>
                  <a:tailEnd/>
                </a:ln>
                <a:solidFill>
                  <a:srgbClr val="FF0000"/>
                </a:solidFill>
                <a:latin typeface="Arial"/>
                <a:cs typeface="Arial"/>
              </a:rPr>
              <a:t>GHI  NHỚ  ĐIỀU  CẦN  BIẾT </a:t>
            </a:r>
          </a:p>
          <a:p>
            <a:pPr algn="ctr"/>
            <a:r>
              <a:rPr lang="en-US" sz="3600" b="1" kern="10">
                <a:ln w="38100">
                  <a:solidFill>
                    <a:srgbClr val="0000CC"/>
                  </a:solidFill>
                  <a:round/>
                  <a:headEnd/>
                  <a:tailEnd/>
                </a:ln>
                <a:solidFill>
                  <a:srgbClr val="FF0000"/>
                </a:solidFill>
                <a:latin typeface="Arial"/>
                <a:cs typeface="Arial"/>
              </a:rPr>
              <a:t>VÀ XEM BÀI TIẾT SAU </a:t>
            </a:r>
          </a:p>
          <a:p>
            <a:pPr algn="ctr"/>
            <a:r>
              <a:rPr lang="en-US" sz="3600" b="1" kern="10">
                <a:ln w="38100">
                  <a:solidFill>
                    <a:srgbClr val="0000CC"/>
                  </a:solidFill>
                  <a:round/>
                  <a:headEnd/>
                  <a:tailEnd/>
                </a:ln>
                <a:solidFill>
                  <a:srgbClr val="FF0000"/>
                </a:solidFill>
                <a:latin typeface="Arial"/>
                <a:cs typeface="Arial"/>
              </a:rPr>
              <a:t>SÔNG NGÒI </a:t>
            </a:r>
          </a:p>
        </p:txBody>
      </p:sp>
      <p:pic>
        <p:nvPicPr>
          <p:cNvPr id="78852" name="lang-toi.mid">
            <a:hlinkClick r:id="" action="ppaction://media"/>
          </p:cNvPr>
          <p:cNvPicPr>
            <a:picLocks noRot="1" noChangeAspect="1" noChangeArrowheads="1"/>
          </p:cNvPicPr>
          <p:nvPr>
            <a:audioFile r:link="rId1"/>
          </p:nvPr>
        </p:nvPicPr>
        <p:blipFill>
          <a:blip r:embed="rId5"/>
          <a:srcRect/>
          <a:stretch>
            <a:fillRect/>
          </a:stretch>
        </p:blipFill>
        <p:spPr bwMode="auto">
          <a:xfrm>
            <a:off x="8839200" y="6553200"/>
            <a:ext cx="304800" cy="30480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78852"/>
                                        </p:tgtEl>
                                      </p:cBhvr>
                                    </p:cmd>
                                  </p:childTnLst>
                                </p:cTn>
                              </p:par>
                            </p:childTnLst>
                          </p:cTn>
                        </p:par>
                        <p:par>
                          <p:cTn id="7" fill="hold" nodeType="afterGroup">
                            <p:stCondLst>
                              <p:cond delay="0"/>
                            </p:stCondLst>
                            <p:childTnLst>
                              <p:par>
                                <p:cTn id="8" presetID="53" presetClass="entr" presetSubtype="0" fill="hold" grpId="0" nodeType="afterEffect">
                                  <p:stCondLst>
                                    <p:cond delay="500"/>
                                  </p:stCondLst>
                                  <p:childTnLst>
                                    <p:set>
                                      <p:cBhvr>
                                        <p:cTn id="9" dur="1" fill="hold">
                                          <p:stCondLst>
                                            <p:cond delay="0"/>
                                          </p:stCondLst>
                                        </p:cTn>
                                        <p:tgtEl>
                                          <p:spTgt spid="78851"/>
                                        </p:tgtEl>
                                        <p:attrNameLst>
                                          <p:attrName>style.visibility</p:attrName>
                                        </p:attrNameLst>
                                      </p:cBhvr>
                                      <p:to>
                                        <p:strVal val="visible"/>
                                      </p:to>
                                    </p:set>
                                    <p:anim calcmode="lin" valueType="num">
                                      <p:cBhvr>
                                        <p:cTn id="10" dur="5000" fill="hold"/>
                                        <p:tgtEl>
                                          <p:spTgt spid="78851"/>
                                        </p:tgtEl>
                                        <p:attrNameLst>
                                          <p:attrName>ppt_w</p:attrName>
                                        </p:attrNameLst>
                                      </p:cBhvr>
                                      <p:tavLst>
                                        <p:tav tm="0">
                                          <p:val>
                                            <p:fltVal val="0"/>
                                          </p:val>
                                        </p:tav>
                                        <p:tav tm="100000">
                                          <p:val>
                                            <p:strVal val="#ppt_w"/>
                                          </p:val>
                                        </p:tav>
                                      </p:tavLst>
                                    </p:anim>
                                    <p:anim calcmode="lin" valueType="num">
                                      <p:cBhvr>
                                        <p:cTn id="11" dur="5000" fill="hold"/>
                                        <p:tgtEl>
                                          <p:spTgt spid="78851"/>
                                        </p:tgtEl>
                                        <p:attrNameLst>
                                          <p:attrName>ppt_h</p:attrName>
                                        </p:attrNameLst>
                                      </p:cBhvr>
                                      <p:tavLst>
                                        <p:tav tm="0">
                                          <p:val>
                                            <p:fltVal val="0"/>
                                          </p:val>
                                        </p:tav>
                                        <p:tav tm="100000">
                                          <p:val>
                                            <p:strVal val="#ppt_h"/>
                                          </p:val>
                                        </p:tav>
                                      </p:tavLst>
                                    </p:anim>
                                    <p:animEffect transition="in" filter="fade">
                                      <p:cBhvr>
                                        <p:cTn id="12" dur="5000"/>
                                        <p:tgtEl>
                                          <p:spTgt spid="78851"/>
                                        </p:tgtEl>
                                      </p:cBhvr>
                                    </p:animEffect>
                                  </p:childTnLst>
                                </p:cTn>
                              </p:par>
                            </p:childTnLst>
                          </p:cTn>
                        </p:par>
                        <p:par>
                          <p:cTn id="13" fill="hold" nodeType="afterGroup">
                            <p:stCondLst>
                              <p:cond delay="5500"/>
                            </p:stCondLst>
                            <p:childTnLst>
                              <p:par>
                                <p:cTn id="14" presetID="22" presetClass="emph" presetSubtype="0" repeatCount="5000" fill="hold" grpId="1" nodeType="afterEffect">
                                  <p:stCondLst>
                                    <p:cond delay="500"/>
                                  </p:stCondLst>
                                  <p:childTnLst>
                                    <p:animClr clrSpc="hsl" dir="cw">
                                      <p:cBhvr override="childStyle">
                                        <p:cTn id="15" dur="2000" fill="hold"/>
                                        <p:tgtEl>
                                          <p:spTgt spid="78851"/>
                                        </p:tgtEl>
                                        <p:attrNameLst>
                                          <p:attrName>style.color</p:attrName>
                                        </p:attrNameLst>
                                      </p:cBhvr>
                                      <p:by>
                                        <p:hsl h="-7200000" s="0" l="0"/>
                                      </p:by>
                                    </p:animClr>
                                    <p:animClr clrSpc="hsl" dir="cw">
                                      <p:cBhvr>
                                        <p:cTn id="16" dur="2000" fill="hold"/>
                                        <p:tgtEl>
                                          <p:spTgt spid="78851"/>
                                        </p:tgtEl>
                                        <p:attrNameLst>
                                          <p:attrName>fillcolor</p:attrName>
                                        </p:attrNameLst>
                                      </p:cBhvr>
                                      <p:by>
                                        <p:hsl h="-7200000" s="0" l="0"/>
                                      </p:by>
                                    </p:animClr>
                                    <p:animClr clrSpc="hsl" dir="cw">
                                      <p:cBhvr>
                                        <p:cTn id="17" dur="2000" fill="hold"/>
                                        <p:tgtEl>
                                          <p:spTgt spid="78851"/>
                                        </p:tgtEl>
                                        <p:attrNameLst>
                                          <p:attrName>stroke.color</p:attrName>
                                        </p:attrNameLst>
                                      </p:cBhvr>
                                      <p:by>
                                        <p:hsl h="-7200000" s="0" l="0"/>
                                      </p:by>
                                    </p:animClr>
                                    <p:set>
                                      <p:cBhvr>
                                        <p:cTn id="18" dur="2000" fill="hold"/>
                                        <p:tgtEl>
                                          <p:spTgt spid="7885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numSld="2">
                <p:cTn id="19" fill="hold" display="0">
                  <p:stCondLst>
                    <p:cond delay="indefinite"/>
                  </p:stCondLst>
                  <p:endCondLst>
                    <p:cond evt="onPrev" delay="0">
                      <p:tgtEl>
                        <p:sldTgt/>
                      </p:tgtEl>
                    </p:cond>
                    <p:cond evt="onStopAudio" delay="0">
                      <p:tgtEl>
                        <p:sldTgt/>
                      </p:tgtEl>
                    </p:cond>
                  </p:endCondLst>
                </p:cTn>
                <p:tgtEl>
                  <p:spTgt spid="78852"/>
                </p:tgtEl>
              </p:cMediaNode>
            </p:audio>
          </p:childTnLst>
        </p:cTn>
      </p:par>
    </p:tnLst>
    <p:bldLst>
      <p:bldP spid="78851" grpId="0" animBg="1"/>
      <p:bldP spid="7885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04800" y="304800"/>
            <a:ext cx="2819400" cy="2362200"/>
          </a:xfrm>
        </p:spPr>
        <p:txBody>
          <a:bodyPr/>
          <a:lstStyle/>
          <a:p>
            <a:pPr eaLnBrk="1" hangingPunct="1"/>
            <a:r>
              <a:rPr lang="en-US" sz="4100" b="1" dirty="0" smtClean="0"/>
              <a:t>1. </a:t>
            </a:r>
            <a:r>
              <a:rPr lang="en-US" sz="4100" b="1" dirty="0" err="1" smtClean="0"/>
              <a:t>Nước</a:t>
            </a:r>
            <a:r>
              <a:rPr lang="en-US" sz="4100" b="1" dirty="0" smtClean="0"/>
              <a:t> ta </a:t>
            </a:r>
            <a:r>
              <a:rPr lang="en-US" sz="4100" b="1" dirty="0" err="1" smtClean="0"/>
              <a:t>có</a:t>
            </a:r>
            <a:r>
              <a:rPr lang="en-US" sz="4100" b="1" dirty="0" smtClean="0"/>
              <a:t> </a:t>
            </a:r>
            <a:r>
              <a:rPr lang="en-US" sz="4100" b="1" dirty="0" err="1" smtClean="0"/>
              <a:t>khí</a:t>
            </a:r>
            <a:r>
              <a:rPr lang="en-US" sz="4100" b="1" dirty="0" smtClean="0"/>
              <a:t> </a:t>
            </a:r>
            <a:r>
              <a:rPr lang="en-US" sz="4100" b="1" dirty="0" err="1" smtClean="0"/>
              <a:t>hậu</a:t>
            </a:r>
            <a:r>
              <a:rPr lang="en-US" sz="4100" b="1" dirty="0" smtClean="0"/>
              <a:t> </a:t>
            </a:r>
            <a:r>
              <a:rPr lang="en-US" sz="4100" b="1" dirty="0" err="1" smtClean="0"/>
              <a:t>nhiệt</a:t>
            </a:r>
            <a:r>
              <a:rPr lang="en-US" sz="4100" b="1" dirty="0" smtClean="0"/>
              <a:t> </a:t>
            </a:r>
            <a:r>
              <a:rPr lang="en-US" sz="4100" b="1" dirty="0" err="1" smtClean="0"/>
              <a:t>đới</a:t>
            </a:r>
            <a:r>
              <a:rPr lang="en-US" sz="4100" b="1" dirty="0" smtClean="0"/>
              <a:t> </a:t>
            </a:r>
            <a:r>
              <a:rPr lang="en-US" sz="4100" b="1" dirty="0" err="1" smtClean="0"/>
              <a:t>gió</a:t>
            </a:r>
            <a:r>
              <a:rPr lang="en-US" sz="4100" b="1" dirty="0" smtClean="0"/>
              <a:t> </a:t>
            </a:r>
            <a:r>
              <a:rPr lang="en-US" sz="4100" b="1" dirty="0" err="1" smtClean="0"/>
              <a:t>mùa</a:t>
            </a:r>
            <a:r>
              <a:rPr lang="en-US" sz="4100" b="1" dirty="0" smtClean="0"/>
              <a:t>:</a:t>
            </a:r>
            <a:endParaRPr lang="en-US" sz="4100" b="1" dirty="0" smtClean="0"/>
          </a:p>
        </p:txBody>
      </p:sp>
      <p:pic>
        <p:nvPicPr>
          <p:cNvPr id="11267" name="Picture 3" descr="Luoc do khi hau Viet Nam"/>
          <p:cNvPicPr>
            <a:picLocks noChangeAspect="1" noChangeArrowheads="1"/>
          </p:cNvPicPr>
          <p:nvPr/>
        </p:nvPicPr>
        <p:blipFill>
          <a:blip r:embed="rId3">
            <a:lum contrast="12000"/>
          </a:blip>
          <a:srcRect/>
          <a:stretch>
            <a:fillRect/>
          </a:stretch>
        </p:blipFill>
        <p:spPr bwMode="auto">
          <a:xfrm>
            <a:off x="3352800" y="0"/>
            <a:ext cx="5294313" cy="6858000"/>
          </a:xfrm>
          <a:prstGeom prst="rect">
            <a:avLst/>
          </a:prstGeom>
          <a:noFill/>
          <a:ln w="38100">
            <a:solidFill>
              <a:schemeClr val="hlink"/>
            </a:solidFill>
            <a:miter lim="800000"/>
            <a:headEnd/>
            <a:tailEnd/>
          </a:ln>
        </p:spPr>
      </p:pic>
      <p:sp>
        <p:nvSpPr>
          <p:cNvPr id="11268" name="Rectangle 4"/>
          <p:cNvSpPr>
            <a:spLocks noChangeArrowheads="1"/>
          </p:cNvSpPr>
          <p:nvPr/>
        </p:nvSpPr>
        <p:spPr bwMode="auto">
          <a:xfrm>
            <a:off x="304800" y="3733800"/>
            <a:ext cx="2895600" cy="2554545"/>
          </a:xfrm>
          <a:prstGeom prst="rect">
            <a:avLst/>
          </a:prstGeom>
          <a:solidFill>
            <a:srgbClr val="CCFF99"/>
          </a:solidFill>
          <a:ln w="9525">
            <a:noFill/>
            <a:miter lim="800000"/>
            <a:headEnd/>
            <a:tailEnd/>
          </a:ln>
          <a:effectLst/>
        </p:spPr>
        <p:txBody>
          <a:bodyPr anchor="ctr">
            <a:spAutoFit/>
          </a:bodyPr>
          <a:lstStyle/>
          <a:p>
            <a:pPr algn="just">
              <a:defRPr/>
            </a:pPr>
            <a:r>
              <a:rPr lang="en-US" b="1" dirty="0">
                <a:effectLst>
                  <a:outerShdw blurRad="38100" dist="38100" dir="2700000" algn="tl">
                    <a:srgbClr val="FFFFFF"/>
                  </a:outerShdw>
                </a:effectLst>
                <a:latin typeface="Arial"/>
              </a:rPr>
              <a:t>- </a:t>
            </a:r>
            <a:r>
              <a:rPr lang="en-US" b="1" dirty="0" err="1" smtClean="0">
                <a:effectLst>
                  <a:outerShdw blurRad="38100" dist="38100" dir="2700000" algn="tl">
                    <a:srgbClr val="FFFFFF"/>
                  </a:outerShdw>
                </a:effectLst>
                <a:latin typeface="Arial"/>
              </a:rPr>
              <a:t>Nêu</a:t>
            </a:r>
            <a:r>
              <a:rPr lang="en-US" b="1" dirty="0" smtClean="0">
                <a:effectLst>
                  <a:outerShdw blurRad="38100" dist="38100" dir="2700000" algn="tl">
                    <a:srgbClr val="FFFFFF"/>
                  </a:outerShdw>
                </a:effectLst>
                <a:latin typeface="Arial"/>
              </a:rPr>
              <a:t> </a:t>
            </a:r>
            <a:r>
              <a:rPr lang="vi-VN" b="1" dirty="0">
                <a:effectLst>
                  <a:outerShdw blurRad="38100" dist="38100" dir="2700000" algn="tl">
                    <a:srgbClr val="FFFFFF"/>
                  </a:outerShdw>
                </a:effectLst>
                <a:latin typeface="Arial"/>
              </a:rPr>
              <a:t>đ</a:t>
            </a:r>
            <a:r>
              <a:rPr lang="en-US" b="1" dirty="0" err="1">
                <a:effectLst>
                  <a:outerShdw blurRad="38100" dist="38100" dir="2700000" algn="tl">
                    <a:srgbClr val="FFFFFF"/>
                  </a:outerShdw>
                </a:effectLst>
                <a:latin typeface="Arial"/>
              </a:rPr>
              <a:t>ặc</a:t>
            </a:r>
            <a:r>
              <a:rPr lang="en-US" b="1" dirty="0">
                <a:effectLst>
                  <a:outerShdw blurRad="38100" dist="38100" dir="2700000" algn="tl">
                    <a:srgbClr val="FFFFFF"/>
                  </a:outerShdw>
                </a:effectLst>
                <a:latin typeface="Arial"/>
              </a:rPr>
              <a:t> </a:t>
            </a:r>
            <a:r>
              <a:rPr lang="vi-VN" b="1" dirty="0">
                <a:effectLst>
                  <a:outerShdw blurRad="38100" dist="38100" dir="2700000" algn="tl">
                    <a:srgbClr val="FFFFFF"/>
                  </a:outerShdw>
                </a:effectLst>
                <a:latin typeface="Arial"/>
              </a:rPr>
              <a:t>đ</a:t>
            </a:r>
            <a:r>
              <a:rPr lang="en-US" b="1" dirty="0" err="1">
                <a:effectLst>
                  <a:outerShdw blurRad="38100" dist="38100" dir="2700000" algn="tl">
                    <a:srgbClr val="FFFFFF"/>
                  </a:outerShdw>
                </a:effectLst>
                <a:latin typeface="Arial"/>
              </a:rPr>
              <a:t>iểm</a:t>
            </a:r>
            <a:r>
              <a:rPr lang="en-US" b="1" dirty="0">
                <a:effectLst>
                  <a:outerShdw blurRad="38100" dist="38100" dir="2700000" algn="tl">
                    <a:srgbClr val="FFFFFF"/>
                  </a:outerShdw>
                </a:effectLst>
                <a:latin typeface="Arial"/>
              </a:rPr>
              <a:t> </a:t>
            </a:r>
            <a:r>
              <a:rPr lang="en-US" b="1" dirty="0" err="1">
                <a:effectLst>
                  <a:outerShdw blurRad="38100" dist="38100" dir="2700000" algn="tl">
                    <a:srgbClr val="FFFFFF"/>
                  </a:outerShdw>
                </a:effectLst>
                <a:latin typeface="Arial"/>
              </a:rPr>
              <a:t>khí</a:t>
            </a:r>
            <a:r>
              <a:rPr lang="en-US" b="1" dirty="0">
                <a:effectLst>
                  <a:outerShdw blurRad="38100" dist="38100" dir="2700000" algn="tl">
                    <a:srgbClr val="FFFFFF"/>
                  </a:outerShdw>
                </a:effectLst>
                <a:latin typeface="Arial"/>
              </a:rPr>
              <a:t> </a:t>
            </a:r>
            <a:r>
              <a:rPr lang="en-US" b="1" dirty="0" err="1">
                <a:effectLst>
                  <a:outerShdw blurRad="38100" dist="38100" dir="2700000" algn="tl">
                    <a:srgbClr val="FFFFFF"/>
                  </a:outerShdw>
                </a:effectLst>
                <a:latin typeface="Arial"/>
              </a:rPr>
              <a:t>hậu</a:t>
            </a:r>
            <a:r>
              <a:rPr lang="en-US" b="1" dirty="0">
                <a:effectLst>
                  <a:outerShdw blurRad="38100" dist="38100" dir="2700000" algn="tl">
                    <a:srgbClr val="FFFFFF"/>
                  </a:outerShdw>
                </a:effectLst>
                <a:latin typeface="Arial"/>
              </a:rPr>
              <a:t> </a:t>
            </a:r>
            <a:r>
              <a:rPr lang="en-US" b="1" dirty="0" err="1">
                <a:effectLst>
                  <a:outerShdw blurRad="38100" dist="38100" dir="2700000" algn="tl">
                    <a:srgbClr val="FFFFFF"/>
                  </a:outerShdw>
                </a:effectLst>
                <a:latin typeface="Arial"/>
              </a:rPr>
              <a:t>nhiệt</a:t>
            </a:r>
            <a:r>
              <a:rPr lang="en-US" b="1" dirty="0">
                <a:effectLst>
                  <a:outerShdw blurRad="38100" dist="38100" dir="2700000" algn="tl">
                    <a:srgbClr val="FFFFFF"/>
                  </a:outerShdw>
                </a:effectLst>
                <a:latin typeface="Arial"/>
              </a:rPr>
              <a:t> </a:t>
            </a:r>
            <a:r>
              <a:rPr lang="vi-VN" b="1" dirty="0">
                <a:effectLst>
                  <a:outerShdw blurRad="38100" dist="38100" dir="2700000" algn="tl">
                    <a:srgbClr val="FFFFFF"/>
                  </a:outerShdw>
                </a:effectLst>
                <a:latin typeface="Arial"/>
              </a:rPr>
              <a:t>đ</a:t>
            </a:r>
            <a:r>
              <a:rPr lang="en-US" b="1" dirty="0" err="1">
                <a:effectLst>
                  <a:outerShdw blurRad="38100" dist="38100" dir="2700000" algn="tl">
                    <a:srgbClr val="FFFFFF"/>
                  </a:outerShdw>
                </a:effectLst>
                <a:latin typeface="Arial"/>
              </a:rPr>
              <a:t>ới</a:t>
            </a:r>
            <a:r>
              <a:rPr lang="en-US" b="1" dirty="0">
                <a:effectLst>
                  <a:outerShdw blurRad="38100" dist="38100" dir="2700000" algn="tl">
                    <a:srgbClr val="FFFFFF"/>
                  </a:outerShdw>
                </a:effectLst>
                <a:latin typeface="Arial"/>
              </a:rPr>
              <a:t> </a:t>
            </a:r>
            <a:r>
              <a:rPr lang="en-US" b="1" dirty="0" err="1">
                <a:effectLst>
                  <a:outerShdw blurRad="38100" dist="38100" dir="2700000" algn="tl">
                    <a:srgbClr val="FFFFFF"/>
                  </a:outerShdw>
                </a:effectLst>
                <a:latin typeface="Arial"/>
              </a:rPr>
              <a:t>gió</a:t>
            </a:r>
            <a:r>
              <a:rPr lang="en-US" b="1" dirty="0">
                <a:effectLst>
                  <a:outerShdw blurRad="38100" dist="38100" dir="2700000" algn="tl">
                    <a:srgbClr val="FFFFFF"/>
                  </a:outerShdw>
                </a:effectLst>
                <a:latin typeface="Arial"/>
              </a:rPr>
              <a:t> </a:t>
            </a:r>
            <a:r>
              <a:rPr lang="en-US" b="1" dirty="0" err="1">
                <a:effectLst>
                  <a:outerShdw blurRad="38100" dist="38100" dir="2700000" algn="tl">
                    <a:srgbClr val="FFFFFF"/>
                  </a:outerShdw>
                </a:effectLst>
                <a:latin typeface="Arial"/>
              </a:rPr>
              <a:t>mùa</a:t>
            </a:r>
            <a:r>
              <a:rPr lang="en-US" b="1" dirty="0">
                <a:effectLst>
                  <a:outerShdw blurRad="38100" dist="38100" dir="2700000" algn="tl">
                    <a:srgbClr val="FFFFFF"/>
                  </a:outerShdw>
                </a:effectLst>
                <a:latin typeface="Arial"/>
              </a:rPr>
              <a:t> ở n</a:t>
            </a:r>
            <a:r>
              <a:rPr lang="vi-VN" b="1" dirty="0">
                <a:effectLst>
                  <a:outerShdw blurRad="38100" dist="38100" dir="2700000" algn="tl">
                    <a:srgbClr val="FFFFFF"/>
                  </a:outerShdw>
                </a:effectLst>
                <a:latin typeface="Arial"/>
              </a:rPr>
              <a:t>ư</a:t>
            </a:r>
            <a:r>
              <a:rPr lang="en-US" b="1" dirty="0" err="1">
                <a:effectLst>
                  <a:outerShdw blurRad="38100" dist="38100" dir="2700000" algn="tl">
                    <a:srgbClr val="FFFFFF"/>
                  </a:outerShdw>
                </a:effectLst>
                <a:latin typeface="Arial"/>
              </a:rPr>
              <a:t>ớc</a:t>
            </a:r>
            <a:r>
              <a:rPr lang="en-US" b="1" dirty="0">
                <a:effectLst>
                  <a:outerShdw blurRad="38100" dist="38100" dir="2700000" algn="tl">
                    <a:srgbClr val="FFFFFF"/>
                  </a:outerShdw>
                </a:effectLst>
                <a:latin typeface="Arial"/>
              </a:rPr>
              <a:t> ta</a:t>
            </a:r>
            <a:r>
              <a:rPr lang="en-US" b="1" i="1" dirty="0">
                <a:effectLst>
                  <a:outerShdw blurRad="38100" dist="38100" dir="2700000" algn="tl">
                    <a:srgbClr val="FFFFFF"/>
                  </a:outerShdw>
                </a:effectLst>
                <a:latin typeface="Arial"/>
              </a:rPr>
              <a:t>.</a:t>
            </a:r>
            <a:r>
              <a:rPr lang="en-US" b="1" dirty="0">
                <a:effectLst>
                  <a:outerShdw blurRad="38100" dist="38100" dir="2700000" algn="tl">
                    <a:srgbClr val="FFFFFF"/>
                  </a:outerShdw>
                </a:effectLst>
                <a:latin typeface="Arial"/>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diamond(in)">
                                      <p:cBhvr>
                                        <p:cTn id="7" dur="2000"/>
                                        <p:tgtEl>
                                          <p:spTgt spid="11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266"/>
                                        </p:tgtEl>
                                        <p:attrNameLst>
                                          <p:attrName>style.visibility</p:attrName>
                                        </p:attrNameLst>
                                      </p:cBhvr>
                                      <p:to>
                                        <p:strVal val="visible"/>
                                      </p:to>
                                    </p:set>
                                    <p:anim calcmode="discrete" valueType="clr">
                                      <p:cBhvr override="childStyle">
                                        <p:cTn id="12" dur="80"/>
                                        <p:tgtEl>
                                          <p:spTgt spid="1126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266"/>
                                        </p:tgtEl>
                                        <p:attrNameLst>
                                          <p:attrName>fillcolor</p:attrName>
                                        </p:attrNameLst>
                                      </p:cBhvr>
                                      <p:tavLst>
                                        <p:tav tm="0">
                                          <p:val>
                                            <p:clrVal>
                                              <a:schemeClr val="accent2"/>
                                            </p:clrVal>
                                          </p:val>
                                        </p:tav>
                                        <p:tav tm="50000">
                                          <p:val>
                                            <p:clrVal>
                                              <a:schemeClr val="hlink"/>
                                            </p:clrVal>
                                          </p:val>
                                        </p:tav>
                                      </p:tavLst>
                                    </p:anim>
                                    <p:set>
                                      <p:cBhvr>
                                        <p:cTn id="14" dur="80"/>
                                        <p:tgtEl>
                                          <p:spTgt spid="1126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447800" y="3429000"/>
            <a:ext cx="762000" cy="457200"/>
          </a:xfrm>
          <a:prstGeom prst="rect">
            <a:avLst/>
          </a:prstGeom>
          <a:noFill/>
          <a:ln w="9525">
            <a:noFill/>
            <a:miter lim="800000"/>
            <a:headEnd/>
            <a:tailEnd/>
          </a:ln>
        </p:spPr>
        <p:txBody>
          <a:bodyPr>
            <a:spAutoFit/>
          </a:bodyPr>
          <a:lstStyle/>
          <a:p>
            <a:pPr>
              <a:spcBef>
                <a:spcPct val="50000"/>
              </a:spcBef>
            </a:pPr>
            <a:r>
              <a:rPr lang="en-US" sz="2400" b="1">
                <a:solidFill>
                  <a:srgbClr val="0000CC"/>
                </a:solidFill>
              </a:rPr>
              <a:t>Bắc</a:t>
            </a:r>
          </a:p>
        </p:txBody>
      </p:sp>
      <p:sp>
        <p:nvSpPr>
          <p:cNvPr id="13315" name="Text Box 3"/>
          <p:cNvSpPr txBox="1">
            <a:spLocks noChangeArrowheads="1"/>
          </p:cNvSpPr>
          <p:nvPr/>
        </p:nvSpPr>
        <p:spPr bwMode="auto">
          <a:xfrm>
            <a:off x="0" y="5410200"/>
            <a:ext cx="914400" cy="830263"/>
          </a:xfrm>
          <a:prstGeom prst="rect">
            <a:avLst/>
          </a:prstGeom>
          <a:noFill/>
          <a:ln w="9525">
            <a:noFill/>
            <a:miter lim="800000"/>
            <a:headEnd/>
            <a:tailEnd/>
          </a:ln>
        </p:spPr>
        <p:txBody>
          <a:bodyPr>
            <a:spAutoFit/>
          </a:bodyPr>
          <a:lstStyle/>
          <a:p>
            <a:pPr>
              <a:spcBef>
                <a:spcPct val="50000"/>
              </a:spcBef>
            </a:pPr>
            <a:r>
              <a:rPr lang="en-US" sz="2400" b="1">
                <a:solidFill>
                  <a:srgbClr val="FF0000"/>
                </a:solidFill>
              </a:rPr>
              <a:t>Tây Nam</a:t>
            </a:r>
            <a:r>
              <a:rPr lang="en-US" sz="2400">
                <a:solidFill>
                  <a:srgbClr val="FF0000"/>
                </a:solidFill>
              </a:rPr>
              <a:t> </a:t>
            </a:r>
          </a:p>
        </p:txBody>
      </p:sp>
      <p:sp>
        <p:nvSpPr>
          <p:cNvPr id="13316" name="Text Box 4"/>
          <p:cNvSpPr txBox="1">
            <a:spLocks noChangeArrowheads="1"/>
          </p:cNvSpPr>
          <p:nvPr/>
        </p:nvSpPr>
        <p:spPr bwMode="auto">
          <a:xfrm>
            <a:off x="2743200" y="5410200"/>
            <a:ext cx="990600" cy="830263"/>
          </a:xfrm>
          <a:prstGeom prst="rect">
            <a:avLst/>
          </a:prstGeom>
          <a:noFill/>
          <a:ln w="9525">
            <a:noFill/>
            <a:miter lim="800000"/>
            <a:headEnd/>
            <a:tailEnd/>
          </a:ln>
        </p:spPr>
        <p:txBody>
          <a:bodyPr>
            <a:spAutoFit/>
          </a:bodyPr>
          <a:lstStyle/>
          <a:p>
            <a:pPr>
              <a:spcBef>
                <a:spcPct val="50000"/>
              </a:spcBef>
            </a:pPr>
            <a:r>
              <a:rPr lang="en-US" sz="2400" b="1">
                <a:solidFill>
                  <a:srgbClr val="FF0000"/>
                </a:solidFill>
              </a:rPr>
              <a:t>Đông Nam</a:t>
            </a:r>
          </a:p>
        </p:txBody>
      </p:sp>
      <p:sp>
        <p:nvSpPr>
          <p:cNvPr id="13317" name="Text Box 5"/>
          <p:cNvSpPr txBox="1">
            <a:spLocks noChangeArrowheads="1"/>
          </p:cNvSpPr>
          <p:nvPr/>
        </p:nvSpPr>
        <p:spPr bwMode="auto">
          <a:xfrm>
            <a:off x="2667000" y="3352800"/>
            <a:ext cx="990600" cy="830263"/>
          </a:xfrm>
          <a:prstGeom prst="rect">
            <a:avLst/>
          </a:prstGeom>
          <a:noFill/>
          <a:ln w="9525">
            <a:noFill/>
            <a:miter lim="800000"/>
            <a:headEnd/>
            <a:tailEnd/>
          </a:ln>
        </p:spPr>
        <p:txBody>
          <a:bodyPr>
            <a:spAutoFit/>
          </a:bodyPr>
          <a:lstStyle/>
          <a:p>
            <a:pPr>
              <a:spcBef>
                <a:spcPct val="50000"/>
              </a:spcBef>
            </a:pPr>
            <a:r>
              <a:rPr lang="en-US" sz="2400" b="1">
                <a:solidFill>
                  <a:srgbClr val="FF0000"/>
                </a:solidFill>
              </a:rPr>
              <a:t>ĐôngBắc</a:t>
            </a:r>
          </a:p>
        </p:txBody>
      </p:sp>
      <p:sp>
        <p:nvSpPr>
          <p:cNvPr id="13318" name="Text Box 6"/>
          <p:cNvSpPr txBox="1">
            <a:spLocks noChangeArrowheads="1"/>
          </p:cNvSpPr>
          <p:nvPr/>
        </p:nvSpPr>
        <p:spPr bwMode="auto">
          <a:xfrm>
            <a:off x="0" y="3352800"/>
            <a:ext cx="762000" cy="830263"/>
          </a:xfrm>
          <a:prstGeom prst="rect">
            <a:avLst/>
          </a:prstGeom>
          <a:noFill/>
          <a:ln w="9525">
            <a:noFill/>
            <a:miter lim="800000"/>
            <a:headEnd/>
            <a:tailEnd/>
          </a:ln>
        </p:spPr>
        <p:txBody>
          <a:bodyPr>
            <a:spAutoFit/>
          </a:bodyPr>
          <a:lstStyle/>
          <a:p>
            <a:pPr>
              <a:spcBef>
                <a:spcPct val="50000"/>
              </a:spcBef>
            </a:pPr>
            <a:r>
              <a:rPr lang="en-US" sz="2400" b="1">
                <a:solidFill>
                  <a:srgbClr val="FF0000"/>
                </a:solidFill>
              </a:rPr>
              <a:t>Tây</a:t>
            </a:r>
            <a:r>
              <a:rPr lang="en-US" sz="2400">
                <a:solidFill>
                  <a:srgbClr val="FF0000"/>
                </a:solidFill>
              </a:rPr>
              <a:t> </a:t>
            </a:r>
            <a:r>
              <a:rPr lang="en-US" sz="2400" b="1">
                <a:solidFill>
                  <a:srgbClr val="FF0000"/>
                </a:solidFill>
              </a:rPr>
              <a:t>Bắc</a:t>
            </a:r>
          </a:p>
        </p:txBody>
      </p:sp>
      <p:sp>
        <p:nvSpPr>
          <p:cNvPr id="13319" name="Text Box 7"/>
          <p:cNvSpPr txBox="1">
            <a:spLocks noChangeArrowheads="1"/>
          </p:cNvSpPr>
          <p:nvPr/>
        </p:nvSpPr>
        <p:spPr bwMode="auto">
          <a:xfrm>
            <a:off x="2743200" y="4648200"/>
            <a:ext cx="990600" cy="457200"/>
          </a:xfrm>
          <a:prstGeom prst="rect">
            <a:avLst/>
          </a:prstGeom>
          <a:noFill/>
          <a:ln w="9525">
            <a:noFill/>
            <a:miter lim="800000"/>
            <a:headEnd/>
            <a:tailEnd/>
          </a:ln>
        </p:spPr>
        <p:txBody>
          <a:bodyPr>
            <a:spAutoFit/>
          </a:bodyPr>
          <a:lstStyle/>
          <a:p>
            <a:pPr>
              <a:spcBef>
                <a:spcPct val="50000"/>
              </a:spcBef>
            </a:pPr>
            <a:r>
              <a:rPr lang="en-US" sz="2400" b="1">
                <a:solidFill>
                  <a:srgbClr val="0000CC"/>
                </a:solidFill>
              </a:rPr>
              <a:t>Đông</a:t>
            </a:r>
          </a:p>
        </p:txBody>
      </p:sp>
      <p:sp>
        <p:nvSpPr>
          <p:cNvPr id="13320" name="Text Box 8"/>
          <p:cNvSpPr txBox="1">
            <a:spLocks noChangeArrowheads="1"/>
          </p:cNvSpPr>
          <p:nvPr/>
        </p:nvSpPr>
        <p:spPr bwMode="auto">
          <a:xfrm>
            <a:off x="0" y="4648200"/>
            <a:ext cx="762000" cy="457200"/>
          </a:xfrm>
          <a:prstGeom prst="rect">
            <a:avLst/>
          </a:prstGeom>
          <a:noFill/>
          <a:ln w="9525">
            <a:noFill/>
            <a:miter lim="800000"/>
            <a:headEnd/>
            <a:tailEnd/>
          </a:ln>
        </p:spPr>
        <p:txBody>
          <a:bodyPr>
            <a:spAutoFit/>
          </a:bodyPr>
          <a:lstStyle/>
          <a:p>
            <a:pPr>
              <a:spcBef>
                <a:spcPct val="50000"/>
              </a:spcBef>
            </a:pPr>
            <a:r>
              <a:rPr lang="en-US" sz="2400" b="1">
                <a:solidFill>
                  <a:srgbClr val="0000CC"/>
                </a:solidFill>
              </a:rPr>
              <a:t>Tây</a:t>
            </a:r>
            <a:endParaRPr lang="en-US" sz="2400">
              <a:solidFill>
                <a:srgbClr val="0000CC"/>
              </a:solidFill>
            </a:endParaRPr>
          </a:p>
        </p:txBody>
      </p:sp>
      <p:sp>
        <p:nvSpPr>
          <p:cNvPr id="13321" name="Text Box 9"/>
          <p:cNvSpPr txBox="1">
            <a:spLocks noChangeArrowheads="1"/>
          </p:cNvSpPr>
          <p:nvPr/>
        </p:nvSpPr>
        <p:spPr bwMode="auto">
          <a:xfrm>
            <a:off x="1447800" y="5791200"/>
            <a:ext cx="914400" cy="457200"/>
          </a:xfrm>
          <a:prstGeom prst="rect">
            <a:avLst/>
          </a:prstGeom>
          <a:noFill/>
          <a:ln w="9525">
            <a:noFill/>
            <a:miter lim="800000"/>
            <a:headEnd/>
            <a:tailEnd/>
          </a:ln>
        </p:spPr>
        <p:txBody>
          <a:bodyPr>
            <a:spAutoFit/>
          </a:bodyPr>
          <a:lstStyle/>
          <a:p>
            <a:pPr>
              <a:spcBef>
                <a:spcPct val="50000"/>
              </a:spcBef>
            </a:pPr>
            <a:r>
              <a:rPr lang="en-US" sz="2400" b="1">
                <a:solidFill>
                  <a:srgbClr val="0000CC"/>
                </a:solidFill>
              </a:rPr>
              <a:t>Nam</a:t>
            </a:r>
          </a:p>
        </p:txBody>
      </p:sp>
      <p:sp>
        <p:nvSpPr>
          <p:cNvPr id="13322" name="Line 10"/>
          <p:cNvSpPr>
            <a:spLocks noChangeShapeType="1"/>
          </p:cNvSpPr>
          <p:nvPr/>
        </p:nvSpPr>
        <p:spPr bwMode="auto">
          <a:xfrm>
            <a:off x="1752600" y="3886200"/>
            <a:ext cx="0" cy="457200"/>
          </a:xfrm>
          <a:prstGeom prst="line">
            <a:avLst/>
          </a:prstGeom>
          <a:noFill/>
          <a:ln w="76200">
            <a:solidFill>
              <a:srgbClr val="0000CC"/>
            </a:solidFill>
            <a:round/>
            <a:headEnd/>
            <a:tailEnd type="triangle" w="med" len="med"/>
          </a:ln>
        </p:spPr>
        <p:txBody>
          <a:bodyPr/>
          <a:lstStyle/>
          <a:p>
            <a:endParaRPr lang="en-US"/>
          </a:p>
        </p:txBody>
      </p:sp>
      <p:sp>
        <p:nvSpPr>
          <p:cNvPr id="13323" name="Line 11"/>
          <p:cNvSpPr>
            <a:spLocks noChangeShapeType="1"/>
          </p:cNvSpPr>
          <p:nvPr/>
        </p:nvSpPr>
        <p:spPr bwMode="auto">
          <a:xfrm flipH="1">
            <a:off x="2209800" y="4876800"/>
            <a:ext cx="457200" cy="0"/>
          </a:xfrm>
          <a:prstGeom prst="line">
            <a:avLst/>
          </a:prstGeom>
          <a:noFill/>
          <a:ln w="76200">
            <a:solidFill>
              <a:srgbClr val="0000CC"/>
            </a:solidFill>
            <a:round/>
            <a:headEnd/>
            <a:tailEnd type="triangle" w="med" len="med"/>
          </a:ln>
        </p:spPr>
        <p:txBody>
          <a:bodyPr/>
          <a:lstStyle/>
          <a:p>
            <a:endParaRPr lang="en-US"/>
          </a:p>
        </p:txBody>
      </p:sp>
      <p:sp>
        <p:nvSpPr>
          <p:cNvPr id="13324" name="Line 12"/>
          <p:cNvSpPr>
            <a:spLocks noChangeShapeType="1"/>
          </p:cNvSpPr>
          <p:nvPr/>
        </p:nvSpPr>
        <p:spPr bwMode="auto">
          <a:xfrm>
            <a:off x="762000" y="4876800"/>
            <a:ext cx="533400" cy="0"/>
          </a:xfrm>
          <a:prstGeom prst="line">
            <a:avLst/>
          </a:prstGeom>
          <a:noFill/>
          <a:ln w="76200">
            <a:solidFill>
              <a:srgbClr val="0000CC"/>
            </a:solidFill>
            <a:round/>
            <a:headEnd/>
            <a:tailEnd type="triangle" w="med" len="med"/>
          </a:ln>
        </p:spPr>
        <p:txBody>
          <a:bodyPr/>
          <a:lstStyle/>
          <a:p>
            <a:endParaRPr lang="en-US"/>
          </a:p>
        </p:txBody>
      </p:sp>
      <p:sp>
        <p:nvSpPr>
          <p:cNvPr id="13325" name="Line 13"/>
          <p:cNvSpPr>
            <a:spLocks noChangeShapeType="1"/>
          </p:cNvSpPr>
          <p:nvPr/>
        </p:nvSpPr>
        <p:spPr bwMode="auto">
          <a:xfrm flipH="1" flipV="1">
            <a:off x="1752600" y="5334000"/>
            <a:ext cx="0" cy="457200"/>
          </a:xfrm>
          <a:prstGeom prst="line">
            <a:avLst/>
          </a:prstGeom>
          <a:noFill/>
          <a:ln w="76200">
            <a:solidFill>
              <a:srgbClr val="0000CC"/>
            </a:solidFill>
            <a:round/>
            <a:headEnd/>
            <a:tailEnd type="triangle" w="med" len="med"/>
          </a:ln>
        </p:spPr>
        <p:txBody>
          <a:bodyPr/>
          <a:lstStyle/>
          <a:p>
            <a:endParaRPr lang="en-US"/>
          </a:p>
        </p:txBody>
      </p:sp>
      <p:sp>
        <p:nvSpPr>
          <p:cNvPr id="13326" name="Line 14"/>
          <p:cNvSpPr>
            <a:spLocks noChangeShapeType="1"/>
          </p:cNvSpPr>
          <p:nvPr/>
        </p:nvSpPr>
        <p:spPr bwMode="auto">
          <a:xfrm flipH="1" flipV="1">
            <a:off x="2133600" y="5334000"/>
            <a:ext cx="457200" cy="381000"/>
          </a:xfrm>
          <a:prstGeom prst="line">
            <a:avLst/>
          </a:prstGeom>
          <a:noFill/>
          <a:ln w="76200">
            <a:solidFill>
              <a:srgbClr val="FF0000"/>
            </a:solidFill>
            <a:round/>
            <a:headEnd/>
            <a:tailEnd type="triangle" w="med" len="med"/>
          </a:ln>
        </p:spPr>
        <p:txBody>
          <a:bodyPr/>
          <a:lstStyle/>
          <a:p>
            <a:endParaRPr lang="en-US"/>
          </a:p>
        </p:txBody>
      </p:sp>
      <p:sp>
        <p:nvSpPr>
          <p:cNvPr id="13327" name="Line 15"/>
          <p:cNvSpPr>
            <a:spLocks noChangeShapeType="1"/>
          </p:cNvSpPr>
          <p:nvPr/>
        </p:nvSpPr>
        <p:spPr bwMode="auto">
          <a:xfrm flipV="1">
            <a:off x="914400" y="5410200"/>
            <a:ext cx="533400" cy="381000"/>
          </a:xfrm>
          <a:prstGeom prst="line">
            <a:avLst/>
          </a:prstGeom>
          <a:noFill/>
          <a:ln w="76200">
            <a:solidFill>
              <a:srgbClr val="FF0000"/>
            </a:solidFill>
            <a:round/>
            <a:headEnd/>
            <a:tailEnd type="triangle" w="med" len="med"/>
          </a:ln>
        </p:spPr>
        <p:txBody>
          <a:bodyPr/>
          <a:lstStyle/>
          <a:p>
            <a:endParaRPr lang="en-US"/>
          </a:p>
        </p:txBody>
      </p:sp>
      <p:sp>
        <p:nvSpPr>
          <p:cNvPr id="13328" name="Line 16"/>
          <p:cNvSpPr>
            <a:spLocks noChangeShapeType="1"/>
          </p:cNvSpPr>
          <p:nvPr/>
        </p:nvSpPr>
        <p:spPr bwMode="auto">
          <a:xfrm flipH="1">
            <a:off x="2286000" y="4114800"/>
            <a:ext cx="381000" cy="304800"/>
          </a:xfrm>
          <a:prstGeom prst="line">
            <a:avLst/>
          </a:prstGeom>
          <a:noFill/>
          <a:ln w="76200">
            <a:solidFill>
              <a:srgbClr val="FF0000"/>
            </a:solidFill>
            <a:round/>
            <a:headEnd/>
            <a:tailEnd type="triangle" w="med" len="med"/>
          </a:ln>
        </p:spPr>
        <p:txBody>
          <a:bodyPr/>
          <a:lstStyle/>
          <a:p>
            <a:endParaRPr lang="en-US"/>
          </a:p>
        </p:txBody>
      </p:sp>
      <p:sp>
        <p:nvSpPr>
          <p:cNvPr id="13329" name="Line 17"/>
          <p:cNvSpPr>
            <a:spLocks noChangeShapeType="1"/>
          </p:cNvSpPr>
          <p:nvPr/>
        </p:nvSpPr>
        <p:spPr bwMode="auto">
          <a:xfrm>
            <a:off x="838200" y="3962400"/>
            <a:ext cx="381000" cy="381000"/>
          </a:xfrm>
          <a:prstGeom prst="line">
            <a:avLst/>
          </a:prstGeom>
          <a:noFill/>
          <a:ln w="76200">
            <a:solidFill>
              <a:srgbClr val="FF0000"/>
            </a:solidFill>
            <a:round/>
            <a:headEnd/>
            <a:tailEnd type="triangle" w="med" len="med"/>
          </a:ln>
        </p:spPr>
        <p:txBody>
          <a:bodyPr/>
          <a:lstStyle/>
          <a:p>
            <a:endParaRPr lang="en-US"/>
          </a:p>
        </p:txBody>
      </p:sp>
      <p:sp>
        <p:nvSpPr>
          <p:cNvPr id="1043" name="AutoShape 18">
            <a:hlinkClick r:id="" action="ppaction://hlinkshowjump?jump=firstslide" highlightClick="1"/>
          </p:cNvPr>
          <p:cNvSpPr>
            <a:spLocks noChangeArrowheads="1"/>
          </p:cNvSpPr>
          <p:nvPr/>
        </p:nvSpPr>
        <p:spPr bwMode="auto">
          <a:xfrm>
            <a:off x="1524000" y="4572000"/>
            <a:ext cx="457200" cy="533400"/>
          </a:xfrm>
          <a:prstGeom prst="actionButtonHome">
            <a:avLst/>
          </a:prstGeom>
          <a:gradFill rotWithShape="1">
            <a:gsLst>
              <a:gs pos="0">
                <a:srgbClr val="FF9900"/>
              </a:gs>
              <a:gs pos="50000">
                <a:srgbClr val="99FFCC"/>
              </a:gs>
              <a:gs pos="100000">
                <a:srgbClr val="FF9900"/>
              </a:gs>
            </a:gsLst>
            <a:lin ang="5400000" scaled="1"/>
          </a:gradFill>
          <a:ln w="9525">
            <a:noFill/>
            <a:miter lim="800000"/>
            <a:headEnd/>
            <a:tailEnd/>
          </a:ln>
        </p:spPr>
        <p:txBody>
          <a:bodyPr wrap="none" anchor="ctr"/>
          <a:lstStyle/>
          <a:p>
            <a:endParaRPr lang="en-US"/>
          </a:p>
        </p:txBody>
      </p:sp>
      <p:sp>
        <p:nvSpPr>
          <p:cNvPr id="13331" name="Rectangle 19"/>
          <p:cNvSpPr>
            <a:spLocks noGrp="1" noChangeArrowheads="1"/>
          </p:cNvSpPr>
          <p:nvPr>
            <p:ph type="title"/>
          </p:nvPr>
        </p:nvSpPr>
        <p:spPr>
          <a:xfrm>
            <a:off x="228600" y="838200"/>
            <a:ext cx="3200400" cy="1143000"/>
          </a:xfrm>
        </p:spPr>
        <p:txBody>
          <a:bodyPr/>
          <a:lstStyle/>
          <a:p>
            <a:pPr eaLnBrk="1" hangingPunct="1">
              <a:buFontTx/>
              <a:buChar char="-"/>
            </a:pPr>
            <a:r>
              <a:rPr lang="en-US" sz="3600" b="1" i="1" smtClean="0"/>
              <a:t>Chỉ trên hình  </a:t>
            </a:r>
            <a:r>
              <a:rPr lang="en-US" sz="3600" b="1" i="1" smtClean="0">
                <a:solidFill>
                  <a:srgbClr val="0000CC"/>
                </a:solidFill>
              </a:rPr>
              <a:t>hướng gió tháng 1</a:t>
            </a:r>
            <a:r>
              <a:rPr lang="en-US" sz="3600" b="1" i="1" smtClean="0"/>
              <a:t> và </a:t>
            </a:r>
            <a:r>
              <a:rPr lang="en-US" sz="3600" b="1" i="1" smtClean="0">
                <a:solidFill>
                  <a:srgbClr val="FF0000"/>
                </a:solidFill>
              </a:rPr>
              <a:t>hướng gió tháng 7.</a:t>
            </a:r>
          </a:p>
        </p:txBody>
      </p:sp>
      <p:graphicFrame>
        <p:nvGraphicFramePr>
          <p:cNvPr id="1026" name="Object 20"/>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1032" name="PhotoImpact" r:id="rId4" imgW="7352381" imgH="9523810" progId="PI3.Image">
                  <p:embed/>
                </p:oleObj>
              </mc:Choice>
              <mc:Fallback>
                <p:oleObj name="PhotoImpact" r:id="rId4" imgW="7352381" imgH="9523810" progId="PI3.Image">
                  <p:embed/>
                  <p:pic>
                    <p:nvPicPr>
                      <p:cNvPr id="0"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333" name="Picture 21" descr="Luoc do khi hau Viet Nam"/>
          <p:cNvPicPr>
            <a:picLocks noChangeAspect="1" noChangeArrowheads="1"/>
          </p:cNvPicPr>
          <p:nvPr/>
        </p:nvPicPr>
        <p:blipFill>
          <a:blip r:embed="rId6">
            <a:lum contrast="12000"/>
          </a:blip>
          <a:srcRect t="48825" r="62926" b="29288"/>
          <a:stretch>
            <a:fillRect/>
          </a:stretch>
        </p:blipFill>
        <p:spPr bwMode="auto">
          <a:xfrm>
            <a:off x="3886200" y="3352800"/>
            <a:ext cx="1905000" cy="1457325"/>
          </a:xfrm>
          <a:prstGeom prst="rect">
            <a:avLst/>
          </a:prstGeom>
          <a:noFill/>
          <a:ln w="38100">
            <a:solidFill>
              <a:schemeClr val="hlink"/>
            </a:solid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331"/>
                                        </p:tgtEl>
                                        <p:attrNameLst>
                                          <p:attrName>style.visibility</p:attrName>
                                        </p:attrNameLst>
                                      </p:cBhvr>
                                      <p:to>
                                        <p:strVal val="visible"/>
                                      </p:to>
                                    </p:set>
                                    <p:anim calcmode="discrete" valueType="clr">
                                      <p:cBhvr override="childStyle">
                                        <p:cTn id="7" dur="80"/>
                                        <p:tgtEl>
                                          <p:spTgt spid="1333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31"/>
                                        </p:tgtEl>
                                        <p:attrNameLst>
                                          <p:attrName>fillcolor</p:attrName>
                                        </p:attrNameLst>
                                      </p:cBhvr>
                                      <p:tavLst>
                                        <p:tav tm="0">
                                          <p:val>
                                            <p:clrVal>
                                              <a:schemeClr val="accent2"/>
                                            </p:clrVal>
                                          </p:val>
                                        </p:tav>
                                        <p:tav tm="50000">
                                          <p:val>
                                            <p:clrVal>
                                              <a:schemeClr val="hlink"/>
                                            </p:clrVal>
                                          </p:val>
                                        </p:tav>
                                      </p:tavLst>
                                    </p:anim>
                                    <p:set>
                                      <p:cBhvr>
                                        <p:cTn id="9" dur="80"/>
                                        <p:tgtEl>
                                          <p:spTgt spid="1333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 fill="hold">
                                          <p:stCondLst>
                                            <p:cond delay="0"/>
                                          </p:stCondLst>
                                        </p:cTn>
                                        <p:tgtEl>
                                          <p:spTgt spid="13333"/>
                                        </p:tgtEl>
                                        <p:attrNameLst>
                                          <p:attrName>style.visibility</p:attrName>
                                        </p:attrNameLst>
                                      </p:cBhvr>
                                      <p:to>
                                        <p:strVal val="visible"/>
                                      </p:to>
                                    </p:set>
                                    <p:anim calcmode="lin" valueType="num">
                                      <p:cBhvr>
                                        <p:cTn id="14" dur="2000" fill="hold"/>
                                        <p:tgtEl>
                                          <p:spTgt spid="13333"/>
                                        </p:tgtEl>
                                        <p:attrNameLst>
                                          <p:attrName>ppt_w</p:attrName>
                                        </p:attrNameLst>
                                      </p:cBhvr>
                                      <p:tavLst>
                                        <p:tav tm="0">
                                          <p:val>
                                            <p:fltVal val="0"/>
                                          </p:val>
                                        </p:tav>
                                        <p:tav tm="100000">
                                          <p:val>
                                            <p:strVal val="#ppt_w"/>
                                          </p:val>
                                        </p:tav>
                                      </p:tavLst>
                                    </p:anim>
                                    <p:anim calcmode="lin" valueType="num">
                                      <p:cBhvr>
                                        <p:cTn id="15" dur="2000" fill="hold"/>
                                        <p:tgtEl>
                                          <p:spTgt spid="13333"/>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mph" presetSubtype="0" fill="hold" nodeType="clickEffect">
                                  <p:stCondLst>
                                    <p:cond delay="0"/>
                                  </p:stCondLst>
                                  <p:childTnLst>
                                    <p:animScale>
                                      <p:cBhvr>
                                        <p:cTn id="19" dur="2000" fill="hold"/>
                                        <p:tgtEl>
                                          <p:spTgt spid="13333"/>
                                        </p:tgtEl>
                                      </p:cBhvr>
                                      <p:by x="400000" y="400000"/>
                                    </p:animScale>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nodeType="clickEffect">
                                  <p:stCondLst>
                                    <p:cond delay="0"/>
                                  </p:stCondLst>
                                  <p:childTnLst>
                                    <p:animEffect transition="out" filter="blinds(horizontal)">
                                      <p:cBhvr>
                                        <p:cTn id="23" dur="500"/>
                                        <p:tgtEl>
                                          <p:spTgt spid="13333"/>
                                        </p:tgtEl>
                                      </p:cBhvr>
                                    </p:animEffect>
                                    <p:set>
                                      <p:cBhvr>
                                        <p:cTn id="24" dur="1" fill="hold">
                                          <p:stCondLst>
                                            <p:cond delay="499"/>
                                          </p:stCondLst>
                                        </p:cTn>
                                        <p:tgtEl>
                                          <p:spTgt spid="13333"/>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13314"/>
                                        </p:tgtEl>
                                        <p:attrNameLst>
                                          <p:attrName>style.visibility</p:attrName>
                                        </p:attrNameLst>
                                      </p:cBhvr>
                                      <p:to>
                                        <p:strVal val="visible"/>
                                      </p:to>
                                    </p:set>
                                    <p:animEffect transition="in" filter="strips(downLeft)">
                                      <p:cBhvr>
                                        <p:cTn id="29" dur="3000"/>
                                        <p:tgtEl>
                                          <p:spTgt spid="13314"/>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13322"/>
                                        </p:tgtEl>
                                        <p:attrNameLst>
                                          <p:attrName>style.visibility</p:attrName>
                                        </p:attrNameLst>
                                      </p:cBhvr>
                                      <p:to>
                                        <p:strVal val="visible"/>
                                      </p:to>
                                    </p:set>
                                    <p:animEffect transition="in" filter="strips(downLeft)">
                                      <p:cBhvr>
                                        <p:cTn id="32" dur="3000"/>
                                        <p:tgtEl>
                                          <p:spTgt spid="133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3" fill="hold" grpId="0" nodeType="clickEffect">
                                  <p:stCondLst>
                                    <p:cond delay="0"/>
                                  </p:stCondLst>
                                  <p:childTnLst>
                                    <p:set>
                                      <p:cBhvr>
                                        <p:cTn id="36" dur="1" fill="hold">
                                          <p:stCondLst>
                                            <p:cond delay="0"/>
                                          </p:stCondLst>
                                        </p:cTn>
                                        <p:tgtEl>
                                          <p:spTgt spid="13325"/>
                                        </p:tgtEl>
                                        <p:attrNameLst>
                                          <p:attrName>style.visibility</p:attrName>
                                        </p:attrNameLst>
                                      </p:cBhvr>
                                      <p:to>
                                        <p:strVal val="visible"/>
                                      </p:to>
                                    </p:set>
                                    <p:animEffect transition="in" filter="strips(upRight)">
                                      <p:cBhvr>
                                        <p:cTn id="37" dur="3000"/>
                                        <p:tgtEl>
                                          <p:spTgt spid="13325"/>
                                        </p:tgtEl>
                                      </p:cBhvr>
                                    </p:animEffect>
                                  </p:childTnLst>
                                </p:cTn>
                              </p:par>
                              <p:par>
                                <p:cTn id="38" presetID="18" presetClass="entr" presetSubtype="3" fill="hold" grpId="0" nodeType="withEffect">
                                  <p:stCondLst>
                                    <p:cond delay="0"/>
                                  </p:stCondLst>
                                  <p:childTnLst>
                                    <p:set>
                                      <p:cBhvr>
                                        <p:cTn id="39" dur="1" fill="hold">
                                          <p:stCondLst>
                                            <p:cond delay="0"/>
                                          </p:stCondLst>
                                        </p:cTn>
                                        <p:tgtEl>
                                          <p:spTgt spid="13321"/>
                                        </p:tgtEl>
                                        <p:attrNameLst>
                                          <p:attrName>style.visibility</p:attrName>
                                        </p:attrNameLst>
                                      </p:cBhvr>
                                      <p:to>
                                        <p:strVal val="visible"/>
                                      </p:to>
                                    </p:set>
                                    <p:animEffect transition="in" filter="strips(upRight)">
                                      <p:cBhvr>
                                        <p:cTn id="40" dur="3000"/>
                                        <p:tgtEl>
                                          <p:spTgt spid="1332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8" presetClass="entr" presetSubtype="6" fill="hold" grpId="0" nodeType="clickEffect">
                                  <p:stCondLst>
                                    <p:cond delay="0"/>
                                  </p:stCondLst>
                                  <p:childTnLst>
                                    <p:set>
                                      <p:cBhvr>
                                        <p:cTn id="44" dur="1" fill="hold">
                                          <p:stCondLst>
                                            <p:cond delay="0"/>
                                          </p:stCondLst>
                                        </p:cTn>
                                        <p:tgtEl>
                                          <p:spTgt spid="13324"/>
                                        </p:tgtEl>
                                        <p:attrNameLst>
                                          <p:attrName>style.visibility</p:attrName>
                                        </p:attrNameLst>
                                      </p:cBhvr>
                                      <p:to>
                                        <p:strVal val="visible"/>
                                      </p:to>
                                    </p:set>
                                    <p:animEffect transition="in" filter="strips(downRight)">
                                      <p:cBhvr>
                                        <p:cTn id="45" dur="3000"/>
                                        <p:tgtEl>
                                          <p:spTgt spid="13324"/>
                                        </p:tgtEl>
                                      </p:cBhvr>
                                    </p:animEffect>
                                  </p:childTnLst>
                                </p:cTn>
                              </p:par>
                              <p:par>
                                <p:cTn id="46" presetID="18" presetClass="entr" presetSubtype="6" fill="hold" grpId="0" nodeType="withEffect">
                                  <p:stCondLst>
                                    <p:cond delay="0"/>
                                  </p:stCondLst>
                                  <p:childTnLst>
                                    <p:set>
                                      <p:cBhvr>
                                        <p:cTn id="47" dur="1" fill="hold">
                                          <p:stCondLst>
                                            <p:cond delay="0"/>
                                          </p:stCondLst>
                                        </p:cTn>
                                        <p:tgtEl>
                                          <p:spTgt spid="13320"/>
                                        </p:tgtEl>
                                        <p:attrNameLst>
                                          <p:attrName>style.visibility</p:attrName>
                                        </p:attrNameLst>
                                      </p:cBhvr>
                                      <p:to>
                                        <p:strVal val="visible"/>
                                      </p:to>
                                    </p:set>
                                    <p:animEffect transition="in" filter="strips(downRight)">
                                      <p:cBhvr>
                                        <p:cTn id="48" dur="3000"/>
                                        <p:tgtEl>
                                          <p:spTgt spid="133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13323"/>
                                        </p:tgtEl>
                                        <p:attrNameLst>
                                          <p:attrName>style.visibility</p:attrName>
                                        </p:attrNameLst>
                                      </p:cBhvr>
                                      <p:to>
                                        <p:strVal val="visible"/>
                                      </p:to>
                                    </p:set>
                                    <p:animEffect transition="in" filter="strips(downLeft)">
                                      <p:cBhvr>
                                        <p:cTn id="53" dur="3000"/>
                                        <p:tgtEl>
                                          <p:spTgt spid="13323"/>
                                        </p:tgtEl>
                                      </p:cBhvr>
                                    </p:animEffect>
                                  </p:childTnLst>
                                </p:cTn>
                              </p:par>
                              <p:par>
                                <p:cTn id="54" presetID="18" presetClass="entr" presetSubtype="12" fill="hold" grpId="0" nodeType="withEffect">
                                  <p:stCondLst>
                                    <p:cond delay="0"/>
                                  </p:stCondLst>
                                  <p:childTnLst>
                                    <p:set>
                                      <p:cBhvr>
                                        <p:cTn id="55" dur="1" fill="hold">
                                          <p:stCondLst>
                                            <p:cond delay="0"/>
                                          </p:stCondLst>
                                        </p:cTn>
                                        <p:tgtEl>
                                          <p:spTgt spid="13319"/>
                                        </p:tgtEl>
                                        <p:attrNameLst>
                                          <p:attrName>style.visibility</p:attrName>
                                        </p:attrNameLst>
                                      </p:cBhvr>
                                      <p:to>
                                        <p:strVal val="visible"/>
                                      </p:to>
                                    </p:set>
                                    <p:animEffect transition="in" filter="strips(downLeft)">
                                      <p:cBhvr>
                                        <p:cTn id="56" dur="3000"/>
                                        <p:tgtEl>
                                          <p:spTgt spid="13319"/>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8" presetClass="entr" presetSubtype="12" fill="hold" grpId="0" nodeType="clickEffect">
                                  <p:stCondLst>
                                    <p:cond delay="0"/>
                                  </p:stCondLst>
                                  <p:childTnLst>
                                    <p:set>
                                      <p:cBhvr>
                                        <p:cTn id="60" dur="1" fill="hold">
                                          <p:stCondLst>
                                            <p:cond delay="0"/>
                                          </p:stCondLst>
                                        </p:cTn>
                                        <p:tgtEl>
                                          <p:spTgt spid="13328"/>
                                        </p:tgtEl>
                                        <p:attrNameLst>
                                          <p:attrName>style.visibility</p:attrName>
                                        </p:attrNameLst>
                                      </p:cBhvr>
                                      <p:to>
                                        <p:strVal val="visible"/>
                                      </p:to>
                                    </p:set>
                                    <p:animEffect transition="in" filter="strips(downLeft)">
                                      <p:cBhvr>
                                        <p:cTn id="61" dur="3000"/>
                                        <p:tgtEl>
                                          <p:spTgt spid="13328"/>
                                        </p:tgtEl>
                                      </p:cBhvr>
                                    </p:animEffect>
                                  </p:childTnLst>
                                </p:cTn>
                              </p:par>
                              <p:par>
                                <p:cTn id="62" presetID="18" presetClass="entr" presetSubtype="12" fill="hold" grpId="0" nodeType="withEffect">
                                  <p:stCondLst>
                                    <p:cond delay="0"/>
                                  </p:stCondLst>
                                  <p:childTnLst>
                                    <p:set>
                                      <p:cBhvr>
                                        <p:cTn id="63" dur="1" fill="hold">
                                          <p:stCondLst>
                                            <p:cond delay="0"/>
                                          </p:stCondLst>
                                        </p:cTn>
                                        <p:tgtEl>
                                          <p:spTgt spid="13317"/>
                                        </p:tgtEl>
                                        <p:attrNameLst>
                                          <p:attrName>style.visibility</p:attrName>
                                        </p:attrNameLst>
                                      </p:cBhvr>
                                      <p:to>
                                        <p:strVal val="visible"/>
                                      </p:to>
                                    </p:set>
                                    <p:animEffect transition="in" filter="strips(downLeft)">
                                      <p:cBhvr>
                                        <p:cTn id="64" dur="3000"/>
                                        <p:tgtEl>
                                          <p:spTgt spid="13317"/>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8" presetClass="entr" presetSubtype="6" fill="hold" grpId="0" nodeType="clickEffect">
                                  <p:stCondLst>
                                    <p:cond delay="0"/>
                                  </p:stCondLst>
                                  <p:childTnLst>
                                    <p:set>
                                      <p:cBhvr>
                                        <p:cTn id="68" dur="1" fill="hold">
                                          <p:stCondLst>
                                            <p:cond delay="0"/>
                                          </p:stCondLst>
                                        </p:cTn>
                                        <p:tgtEl>
                                          <p:spTgt spid="13318"/>
                                        </p:tgtEl>
                                        <p:attrNameLst>
                                          <p:attrName>style.visibility</p:attrName>
                                        </p:attrNameLst>
                                      </p:cBhvr>
                                      <p:to>
                                        <p:strVal val="visible"/>
                                      </p:to>
                                    </p:set>
                                    <p:animEffect transition="in" filter="strips(downRight)">
                                      <p:cBhvr>
                                        <p:cTn id="69" dur="3000"/>
                                        <p:tgtEl>
                                          <p:spTgt spid="13318"/>
                                        </p:tgtEl>
                                      </p:cBhvr>
                                    </p:animEffect>
                                  </p:childTnLst>
                                </p:cTn>
                              </p:par>
                              <p:par>
                                <p:cTn id="70" presetID="18" presetClass="entr" presetSubtype="6" fill="hold" grpId="0" nodeType="withEffect">
                                  <p:stCondLst>
                                    <p:cond delay="0"/>
                                  </p:stCondLst>
                                  <p:childTnLst>
                                    <p:set>
                                      <p:cBhvr>
                                        <p:cTn id="71" dur="1" fill="hold">
                                          <p:stCondLst>
                                            <p:cond delay="0"/>
                                          </p:stCondLst>
                                        </p:cTn>
                                        <p:tgtEl>
                                          <p:spTgt spid="13329"/>
                                        </p:tgtEl>
                                        <p:attrNameLst>
                                          <p:attrName>style.visibility</p:attrName>
                                        </p:attrNameLst>
                                      </p:cBhvr>
                                      <p:to>
                                        <p:strVal val="visible"/>
                                      </p:to>
                                    </p:set>
                                    <p:animEffect transition="in" filter="strips(downRight)">
                                      <p:cBhvr>
                                        <p:cTn id="72" dur="3000"/>
                                        <p:tgtEl>
                                          <p:spTgt spid="1332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8" presetClass="entr" presetSubtype="6" fill="hold" grpId="0" nodeType="clickEffect">
                                  <p:stCondLst>
                                    <p:cond delay="0"/>
                                  </p:stCondLst>
                                  <p:childTnLst>
                                    <p:set>
                                      <p:cBhvr>
                                        <p:cTn id="76" dur="1" fill="hold">
                                          <p:stCondLst>
                                            <p:cond delay="0"/>
                                          </p:stCondLst>
                                        </p:cTn>
                                        <p:tgtEl>
                                          <p:spTgt spid="13327"/>
                                        </p:tgtEl>
                                        <p:attrNameLst>
                                          <p:attrName>style.visibility</p:attrName>
                                        </p:attrNameLst>
                                      </p:cBhvr>
                                      <p:to>
                                        <p:strVal val="visible"/>
                                      </p:to>
                                    </p:set>
                                    <p:animEffect transition="in" filter="strips(downRight)">
                                      <p:cBhvr>
                                        <p:cTn id="77" dur="3000"/>
                                        <p:tgtEl>
                                          <p:spTgt spid="13327"/>
                                        </p:tgtEl>
                                      </p:cBhvr>
                                    </p:animEffect>
                                  </p:childTnLst>
                                </p:cTn>
                              </p:par>
                              <p:par>
                                <p:cTn id="78" presetID="18" presetClass="entr" presetSubtype="12" fill="hold" grpId="0" nodeType="withEffect">
                                  <p:stCondLst>
                                    <p:cond delay="0"/>
                                  </p:stCondLst>
                                  <p:childTnLst>
                                    <p:set>
                                      <p:cBhvr>
                                        <p:cTn id="79" dur="1" fill="hold">
                                          <p:stCondLst>
                                            <p:cond delay="0"/>
                                          </p:stCondLst>
                                        </p:cTn>
                                        <p:tgtEl>
                                          <p:spTgt spid="13315"/>
                                        </p:tgtEl>
                                        <p:attrNameLst>
                                          <p:attrName>style.visibility</p:attrName>
                                        </p:attrNameLst>
                                      </p:cBhvr>
                                      <p:to>
                                        <p:strVal val="visible"/>
                                      </p:to>
                                    </p:set>
                                    <p:animEffect transition="in" filter="strips(downLeft)">
                                      <p:cBhvr>
                                        <p:cTn id="80" dur="500"/>
                                        <p:tgtEl>
                                          <p:spTgt spid="13315"/>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8" presetClass="entr" presetSubtype="3" fill="hold" grpId="0" nodeType="clickEffect">
                                  <p:stCondLst>
                                    <p:cond delay="0"/>
                                  </p:stCondLst>
                                  <p:childTnLst>
                                    <p:set>
                                      <p:cBhvr>
                                        <p:cTn id="84" dur="1" fill="hold">
                                          <p:stCondLst>
                                            <p:cond delay="0"/>
                                          </p:stCondLst>
                                        </p:cTn>
                                        <p:tgtEl>
                                          <p:spTgt spid="13326"/>
                                        </p:tgtEl>
                                        <p:attrNameLst>
                                          <p:attrName>style.visibility</p:attrName>
                                        </p:attrNameLst>
                                      </p:cBhvr>
                                      <p:to>
                                        <p:strVal val="visible"/>
                                      </p:to>
                                    </p:set>
                                    <p:animEffect transition="in" filter="strips(upRight)">
                                      <p:cBhvr>
                                        <p:cTn id="85" dur="3000"/>
                                        <p:tgtEl>
                                          <p:spTgt spid="13326"/>
                                        </p:tgtEl>
                                      </p:cBhvr>
                                    </p:animEffect>
                                  </p:childTnLst>
                                </p:cTn>
                              </p:par>
                              <p:par>
                                <p:cTn id="86" presetID="18" presetClass="entr" presetSubtype="3" fill="hold" grpId="0" nodeType="withEffect">
                                  <p:stCondLst>
                                    <p:cond delay="0"/>
                                  </p:stCondLst>
                                  <p:childTnLst>
                                    <p:set>
                                      <p:cBhvr>
                                        <p:cTn id="87" dur="1" fill="hold">
                                          <p:stCondLst>
                                            <p:cond delay="0"/>
                                          </p:stCondLst>
                                        </p:cTn>
                                        <p:tgtEl>
                                          <p:spTgt spid="13316"/>
                                        </p:tgtEl>
                                        <p:attrNameLst>
                                          <p:attrName>style.visibility</p:attrName>
                                        </p:attrNameLst>
                                      </p:cBhvr>
                                      <p:to>
                                        <p:strVal val="visible"/>
                                      </p:to>
                                    </p:set>
                                    <p:animEffect transition="in" filter="strips(upRight)">
                                      <p:cBhvr>
                                        <p:cTn id="88" dur="3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p:bldP spid="13316" grpId="0"/>
      <p:bldP spid="13317" grpId="0"/>
      <p:bldP spid="13318" grpId="0"/>
      <p:bldP spid="13319" grpId="0"/>
      <p:bldP spid="13320" grpId="0"/>
      <p:bldP spid="13321" grpId="0"/>
      <p:bldP spid="13322" grpId="0" animBg="1"/>
      <p:bldP spid="13323" grpId="0" animBg="1"/>
      <p:bldP spid="13324" grpId="0" animBg="1"/>
      <p:bldP spid="13325" grpId="0" animBg="1"/>
      <p:bldP spid="13326" grpId="0" animBg="1"/>
      <p:bldP spid="13327" grpId="0" animBg="1"/>
      <p:bldP spid="13328" grpId="0" animBg="1"/>
      <p:bldP spid="13329" grpId="0" animBg="1"/>
      <p:bldP spid="133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28600" y="2819400"/>
            <a:ext cx="3200400" cy="1143000"/>
          </a:xfrm>
        </p:spPr>
        <p:txBody>
          <a:bodyPr/>
          <a:lstStyle/>
          <a:p>
            <a:pPr eaLnBrk="1" hangingPunct="1"/>
            <a:r>
              <a:rPr lang="en-US" i="1" dirty="0" err="1" smtClean="0"/>
              <a:t>Hướng</a:t>
            </a:r>
            <a:r>
              <a:rPr lang="en-US" i="1" dirty="0" smtClean="0"/>
              <a:t> </a:t>
            </a:r>
            <a:r>
              <a:rPr lang="en-US" i="1" dirty="0" err="1" smtClean="0"/>
              <a:t>gió</a:t>
            </a:r>
            <a:r>
              <a:rPr lang="en-US" i="1" dirty="0" smtClean="0"/>
              <a:t> </a:t>
            </a:r>
            <a:r>
              <a:rPr lang="en-US" i="1" dirty="0" err="1" smtClean="0"/>
              <a:t>tháng</a:t>
            </a:r>
            <a:r>
              <a:rPr lang="en-US" i="1" dirty="0" smtClean="0"/>
              <a:t> 1</a:t>
            </a:r>
          </a:p>
        </p:txBody>
      </p:sp>
      <p:graphicFrame>
        <p:nvGraphicFramePr>
          <p:cNvPr id="2050" name="Object 3"/>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2056" name="PhotoImpact" r:id="rId4" imgW="7352381" imgH="9523810" progId="PI3.Image">
                  <p:embed/>
                </p:oleObj>
              </mc:Choice>
              <mc:Fallback>
                <p:oleObj name="PhotoImpact" r:id="rId4" imgW="7352381" imgH="9523810" progId="PI3.Imag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4" name="Picture 4" descr="rut 1"/>
          <p:cNvPicPr>
            <a:picLocks noChangeAspect="1" noChangeArrowheads="1"/>
          </p:cNvPicPr>
          <p:nvPr/>
        </p:nvPicPr>
        <p:blipFill>
          <a:blip r:embed="rId6"/>
          <a:srcRect l="14409" t="41559" r="-18311" b="34465"/>
          <a:stretch>
            <a:fillRect/>
          </a:stretch>
        </p:blipFill>
        <p:spPr bwMode="auto">
          <a:xfrm rot="-8133768">
            <a:off x="5410200" y="0"/>
            <a:ext cx="725488" cy="762000"/>
          </a:xfrm>
          <a:prstGeom prst="rect">
            <a:avLst/>
          </a:prstGeom>
          <a:noFill/>
          <a:ln w="9525">
            <a:noFill/>
            <a:miter lim="800000"/>
            <a:headEnd/>
            <a:tailEnd/>
          </a:ln>
        </p:spPr>
      </p:pic>
      <p:pic>
        <p:nvPicPr>
          <p:cNvPr id="15365" name="Picture 5" descr="rut 1"/>
          <p:cNvPicPr>
            <a:picLocks noChangeAspect="1" noChangeArrowheads="1"/>
          </p:cNvPicPr>
          <p:nvPr/>
        </p:nvPicPr>
        <p:blipFill>
          <a:blip r:embed="rId6"/>
          <a:srcRect l="14409" t="41559" r="-18311" b="34465"/>
          <a:stretch>
            <a:fillRect/>
          </a:stretch>
        </p:blipFill>
        <p:spPr bwMode="auto">
          <a:xfrm rot="-8133768">
            <a:off x="5943600" y="228600"/>
            <a:ext cx="725488" cy="762000"/>
          </a:xfrm>
          <a:prstGeom prst="rect">
            <a:avLst/>
          </a:prstGeom>
          <a:noFill/>
          <a:ln w="9525">
            <a:noFill/>
            <a:miter lim="800000"/>
            <a:headEnd/>
            <a:tailEnd/>
          </a:ln>
        </p:spPr>
      </p:pic>
      <p:pic>
        <p:nvPicPr>
          <p:cNvPr id="15366" name="Picture 6" descr="rut 1"/>
          <p:cNvPicPr>
            <a:picLocks noChangeAspect="1" noChangeArrowheads="1"/>
          </p:cNvPicPr>
          <p:nvPr/>
        </p:nvPicPr>
        <p:blipFill>
          <a:blip r:embed="rId6"/>
          <a:srcRect l="14409" t="41559" r="-18311" b="34465"/>
          <a:stretch>
            <a:fillRect/>
          </a:stretch>
        </p:blipFill>
        <p:spPr bwMode="auto">
          <a:xfrm rot="-8133768">
            <a:off x="5562600" y="1828800"/>
            <a:ext cx="725488" cy="762000"/>
          </a:xfrm>
          <a:prstGeom prst="rect">
            <a:avLst/>
          </a:prstGeom>
          <a:noFill/>
          <a:ln w="9525">
            <a:noFill/>
            <a:miter lim="800000"/>
            <a:headEnd/>
            <a:tailEnd/>
          </a:ln>
        </p:spPr>
      </p:pic>
      <p:pic>
        <p:nvPicPr>
          <p:cNvPr id="15367" name="Picture 7" descr="rut 1"/>
          <p:cNvPicPr>
            <a:picLocks noChangeAspect="1" noChangeArrowheads="1"/>
          </p:cNvPicPr>
          <p:nvPr/>
        </p:nvPicPr>
        <p:blipFill>
          <a:blip r:embed="rId6"/>
          <a:srcRect l="14409" t="41559" r="-18311" b="34465"/>
          <a:stretch>
            <a:fillRect/>
          </a:stretch>
        </p:blipFill>
        <p:spPr bwMode="auto">
          <a:xfrm rot="-8133768">
            <a:off x="6781800" y="3276600"/>
            <a:ext cx="725488" cy="762000"/>
          </a:xfrm>
          <a:prstGeom prst="rect">
            <a:avLst/>
          </a:prstGeom>
          <a:noFill/>
          <a:ln w="9525">
            <a:noFill/>
            <a:miter lim="800000"/>
            <a:headEnd/>
            <a:tailEnd/>
          </a:ln>
        </p:spPr>
      </p:pic>
      <p:pic>
        <p:nvPicPr>
          <p:cNvPr id="15368" name="Picture 8" descr="rut 1"/>
          <p:cNvPicPr>
            <a:picLocks noChangeAspect="1" noChangeArrowheads="1"/>
          </p:cNvPicPr>
          <p:nvPr/>
        </p:nvPicPr>
        <p:blipFill>
          <a:blip r:embed="rId6"/>
          <a:srcRect l="14409" t="41559" r="-18311" b="34465"/>
          <a:stretch>
            <a:fillRect/>
          </a:stretch>
        </p:blipFill>
        <p:spPr bwMode="auto">
          <a:xfrm rot="-8133768">
            <a:off x="7010400" y="4267200"/>
            <a:ext cx="725488" cy="76200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362"/>
                                        </p:tgtEl>
                                        <p:attrNameLst>
                                          <p:attrName>style.visibility</p:attrName>
                                        </p:attrNameLst>
                                      </p:cBhvr>
                                      <p:to>
                                        <p:strVal val="visible"/>
                                      </p:to>
                                    </p:set>
                                    <p:anim calcmode="discrete" valueType="clr">
                                      <p:cBhvr override="childStyle">
                                        <p:cTn id="7" dur="80"/>
                                        <p:tgtEl>
                                          <p:spTgt spid="1536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362"/>
                                        </p:tgtEl>
                                        <p:attrNameLst>
                                          <p:attrName>fillcolor</p:attrName>
                                        </p:attrNameLst>
                                      </p:cBhvr>
                                      <p:tavLst>
                                        <p:tav tm="0">
                                          <p:val>
                                            <p:clrVal>
                                              <a:schemeClr val="accent2"/>
                                            </p:clrVal>
                                          </p:val>
                                        </p:tav>
                                        <p:tav tm="50000">
                                          <p:val>
                                            <p:clrVal>
                                              <a:schemeClr val="hlink"/>
                                            </p:clrVal>
                                          </p:val>
                                        </p:tav>
                                      </p:tavLst>
                                    </p:anim>
                                    <p:set>
                                      <p:cBhvr>
                                        <p:cTn id="9" dur="80"/>
                                        <p:tgtEl>
                                          <p:spTgt spid="15362"/>
                                        </p:tgtEl>
                                        <p:attrNameLst>
                                          <p:attrName>fill.type</p:attrName>
                                        </p:attrNameLst>
                                      </p:cBhvr>
                                      <p:to>
                                        <p:strVal val="solid"/>
                                      </p:to>
                                    </p:set>
                                  </p:childTnLst>
                                </p:cTn>
                              </p:par>
                              <p:par>
                                <p:cTn id="10" presetID="18" presetClass="entr" presetSubtype="12" fill="hold" nodeType="with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strips(downLeft)">
                                      <p:cBhvr>
                                        <p:cTn id="12" dur="1000"/>
                                        <p:tgtEl>
                                          <p:spTgt spid="15364"/>
                                        </p:tgtEl>
                                      </p:cBhvr>
                                    </p:animEffect>
                                  </p:childTnLst>
                                </p:cTn>
                              </p:par>
                              <p:par>
                                <p:cTn id="13" presetID="18" presetClass="entr" presetSubtype="12" fill="hold" nodeType="withEffect">
                                  <p:stCondLst>
                                    <p:cond delay="0"/>
                                  </p:stCondLst>
                                  <p:childTnLst>
                                    <p:set>
                                      <p:cBhvr>
                                        <p:cTn id="14" dur="1" fill="hold">
                                          <p:stCondLst>
                                            <p:cond delay="0"/>
                                          </p:stCondLst>
                                        </p:cTn>
                                        <p:tgtEl>
                                          <p:spTgt spid="15365"/>
                                        </p:tgtEl>
                                        <p:attrNameLst>
                                          <p:attrName>style.visibility</p:attrName>
                                        </p:attrNameLst>
                                      </p:cBhvr>
                                      <p:to>
                                        <p:strVal val="visible"/>
                                      </p:to>
                                    </p:set>
                                    <p:animEffect transition="in" filter="strips(downLeft)">
                                      <p:cBhvr>
                                        <p:cTn id="15" dur="1000"/>
                                        <p:tgtEl>
                                          <p:spTgt spid="15365"/>
                                        </p:tgtEl>
                                      </p:cBhvr>
                                    </p:animEffect>
                                  </p:childTnLst>
                                </p:cTn>
                              </p:par>
                              <p:par>
                                <p:cTn id="16" presetID="18" presetClass="entr" presetSubtype="12" fill="hold" nodeType="withEffect">
                                  <p:stCondLst>
                                    <p:cond delay="0"/>
                                  </p:stCondLst>
                                  <p:childTnLst>
                                    <p:set>
                                      <p:cBhvr>
                                        <p:cTn id="17" dur="1" fill="hold">
                                          <p:stCondLst>
                                            <p:cond delay="0"/>
                                          </p:stCondLst>
                                        </p:cTn>
                                        <p:tgtEl>
                                          <p:spTgt spid="15366"/>
                                        </p:tgtEl>
                                        <p:attrNameLst>
                                          <p:attrName>style.visibility</p:attrName>
                                        </p:attrNameLst>
                                      </p:cBhvr>
                                      <p:to>
                                        <p:strVal val="visible"/>
                                      </p:to>
                                    </p:set>
                                    <p:animEffect transition="in" filter="strips(downLeft)">
                                      <p:cBhvr>
                                        <p:cTn id="18" dur="1000"/>
                                        <p:tgtEl>
                                          <p:spTgt spid="15366"/>
                                        </p:tgtEl>
                                      </p:cBhvr>
                                    </p:animEffect>
                                  </p:childTnLst>
                                </p:cTn>
                              </p:par>
                              <p:par>
                                <p:cTn id="19" presetID="18" presetClass="entr" presetSubtype="12" fill="hold" nodeType="withEffect">
                                  <p:stCondLst>
                                    <p:cond delay="0"/>
                                  </p:stCondLst>
                                  <p:childTnLst>
                                    <p:set>
                                      <p:cBhvr>
                                        <p:cTn id="20" dur="1" fill="hold">
                                          <p:stCondLst>
                                            <p:cond delay="0"/>
                                          </p:stCondLst>
                                        </p:cTn>
                                        <p:tgtEl>
                                          <p:spTgt spid="15367"/>
                                        </p:tgtEl>
                                        <p:attrNameLst>
                                          <p:attrName>style.visibility</p:attrName>
                                        </p:attrNameLst>
                                      </p:cBhvr>
                                      <p:to>
                                        <p:strVal val="visible"/>
                                      </p:to>
                                    </p:set>
                                    <p:animEffect transition="in" filter="strips(downLeft)">
                                      <p:cBhvr>
                                        <p:cTn id="21" dur="1000"/>
                                        <p:tgtEl>
                                          <p:spTgt spid="15367"/>
                                        </p:tgtEl>
                                      </p:cBhvr>
                                    </p:animEffect>
                                  </p:childTnLst>
                                </p:cTn>
                              </p:par>
                              <p:par>
                                <p:cTn id="22" presetID="18" presetClass="entr" presetSubtype="12" fill="hold" nodeType="withEffect">
                                  <p:stCondLst>
                                    <p:cond delay="0"/>
                                  </p:stCondLst>
                                  <p:childTnLst>
                                    <p:set>
                                      <p:cBhvr>
                                        <p:cTn id="23" dur="1" fill="hold">
                                          <p:stCondLst>
                                            <p:cond delay="0"/>
                                          </p:stCondLst>
                                        </p:cTn>
                                        <p:tgtEl>
                                          <p:spTgt spid="15368"/>
                                        </p:tgtEl>
                                        <p:attrNameLst>
                                          <p:attrName>style.visibility</p:attrName>
                                        </p:attrNameLst>
                                      </p:cBhvr>
                                      <p:to>
                                        <p:strVal val="visible"/>
                                      </p:to>
                                    </p:set>
                                    <p:animEffect transition="in" filter="strips(downLeft)">
                                      <p:cBhvr>
                                        <p:cTn id="24" dur="1000"/>
                                        <p:tgtEl>
                                          <p:spTgt spid="1536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mph" presetSubtype="0" fill="hold" nodeType="clickEffect">
                                  <p:stCondLst>
                                    <p:cond delay="0"/>
                                  </p:stCondLst>
                                  <p:childTnLst>
                                    <p:animClr clrSpc="hsl" dir="cw">
                                      <p:cBhvr override="childStyle">
                                        <p:cTn id="28" dur="500" fill="hold"/>
                                        <p:tgtEl>
                                          <p:spTgt spid="15364"/>
                                        </p:tgtEl>
                                        <p:attrNameLst>
                                          <p:attrName>style.color</p:attrName>
                                        </p:attrNameLst>
                                      </p:cBhvr>
                                      <p:by>
                                        <p:hsl h="-7200000" s="0" l="0"/>
                                      </p:by>
                                    </p:animClr>
                                    <p:animClr clrSpc="hsl" dir="cw">
                                      <p:cBhvr>
                                        <p:cTn id="29" dur="500" fill="hold"/>
                                        <p:tgtEl>
                                          <p:spTgt spid="15364"/>
                                        </p:tgtEl>
                                        <p:attrNameLst>
                                          <p:attrName>fillcolor</p:attrName>
                                        </p:attrNameLst>
                                      </p:cBhvr>
                                      <p:by>
                                        <p:hsl h="-7200000" s="0" l="0"/>
                                      </p:by>
                                    </p:animClr>
                                    <p:animClr clrSpc="hsl" dir="cw">
                                      <p:cBhvr>
                                        <p:cTn id="30" dur="500" fill="hold"/>
                                        <p:tgtEl>
                                          <p:spTgt spid="15364"/>
                                        </p:tgtEl>
                                        <p:attrNameLst>
                                          <p:attrName>stroke.color</p:attrName>
                                        </p:attrNameLst>
                                      </p:cBhvr>
                                      <p:by>
                                        <p:hsl h="-7200000" s="0" l="0"/>
                                      </p:by>
                                    </p:animClr>
                                    <p:set>
                                      <p:cBhvr>
                                        <p:cTn id="31" dur="500" fill="hold"/>
                                        <p:tgtEl>
                                          <p:spTgt spid="153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28600" y="2819400"/>
            <a:ext cx="2971800" cy="1143000"/>
          </a:xfrm>
        </p:spPr>
        <p:txBody>
          <a:bodyPr/>
          <a:lstStyle/>
          <a:p>
            <a:pPr eaLnBrk="1" hangingPunct="1"/>
            <a:r>
              <a:rPr lang="en-US" i="1" dirty="0" err="1" smtClean="0"/>
              <a:t>Hướng</a:t>
            </a:r>
            <a:r>
              <a:rPr lang="en-US" i="1" dirty="0" smtClean="0"/>
              <a:t> </a:t>
            </a:r>
            <a:r>
              <a:rPr lang="en-US" i="1" dirty="0" err="1" smtClean="0"/>
              <a:t>gió</a:t>
            </a:r>
            <a:r>
              <a:rPr lang="en-US" i="1" dirty="0" smtClean="0"/>
              <a:t> </a:t>
            </a:r>
            <a:r>
              <a:rPr lang="en-US" i="1" dirty="0" err="1" smtClean="0"/>
              <a:t>tháng</a:t>
            </a:r>
            <a:r>
              <a:rPr lang="en-US" i="1" dirty="0" smtClean="0"/>
              <a:t> 7.</a:t>
            </a:r>
          </a:p>
        </p:txBody>
      </p:sp>
      <p:graphicFrame>
        <p:nvGraphicFramePr>
          <p:cNvPr id="3074" name="Object 3"/>
          <p:cNvGraphicFramePr>
            <a:graphicFrameLocks noGrp="1" noChangeAspect="1"/>
          </p:cNvGraphicFramePr>
          <p:nvPr>
            <p:ph idx="1"/>
          </p:nvPr>
        </p:nvGraphicFramePr>
        <p:xfrm>
          <a:off x="3849688" y="0"/>
          <a:ext cx="5294312" cy="6858000"/>
        </p:xfrm>
        <a:graphic>
          <a:graphicData uri="http://schemas.openxmlformats.org/presentationml/2006/ole">
            <mc:AlternateContent xmlns:mc="http://schemas.openxmlformats.org/markup-compatibility/2006">
              <mc:Choice xmlns:v="urn:schemas-microsoft-com:vml" Requires="v">
                <p:oleObj spid="_x0000_s3080" name="PhotoImpact" r:id="rId4" imgW="7352381" imgH="9523810" progId="PI3.Image">
                  <p:embed/>
                </p:oleObj>
              </mc:Choice>
              <mc:Fallback>
                <p:oleObj name="PhotoImpact" r:id="rId4" imgW="7352381" imgH="9523810" progId="PI3.Imag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7412" name="Picture 4" descr="muiten_5"/>
          <p:cNvPicPr>
            <a:picLocks noChangeAspect="1" noChangeArrowheads="1"/>
          </p:cNvPicPr>
          <p:nvPr/>
        </p:nvPicPr>
        <p:blipFill>
          <a:blip r:embed="rId6"/>
          <a:srcRect/>
          <a:stretch>
            <a:fillRect/>
          </a:stretch>
        </p:blipFill>
        <p:spPr bwMode="auto">
          <a:xfrm>
            <a:off x="4343400" y="6246813"/>
            <a:ext cx="685800" cy="382587"/>
          </a:xfrm>
          <a:prstGeom prst="rect">
            <a:avLst/>
          </a:prstGeom>
          <a:noFill/>
          <a:ln w="9525">
            <a:noFill/>
            <a:miter lim="800000"/>
            <a:headEnd/>
            <a:tailEnd/>
          </a:ln>
        </p:spPr>
      </p:pic>
      <p:pic>
        <p:nvPicPr>
          <p:cNvPr id="17413" name="Picture 5" descr="muiten_5"/>
          <p:cNvPicPr>
            <a:picLocks noChangeAspect="1" noChangeArrowheads="1"/>
          </p:cNvPicPr>
          <p:nvPr/>
        </p:nvPicPr>
        <p:blipFill>
          <a:blip r:embed="rId6"/>
          <a:srcRect/>
          <a:stretch>
            <a:fillRect/>
          </a:stretch>
        </p:blipFill>
        <p:spPr bwMode="auto">
          <a:xfrm>
            <a:off x="5334000" y="6475413"/>
            <a:ext cx="685800" cy="382587"/>
          </a:xfrm>
          <a:prstGeom prst="rect">
            <a:avLst/>
          </a:prstGeom>
          <a:noFill/>
          <a:ln w="9525">
            <a:noFill/>
            <a:miter lim="800000"/>
            <a:headEnd/>
            <a:tailEnd/>
          </a:ln>
        </p:spPr>
      </p:pic>
      <p:pic>
        <p:nvPicPr>
          <p:cNvPr id="17414" name="Picture 6" descr="muiten_5"/>
          <p:cNvPicPr>
            <a:picLocks noChangeAspect="1" noChangeArrowheads="1"/>
          </p:cNvPicPr>
          <p:nvPr/>
        </p:nvPicPr>
        <p:blipFill>
          <a:blip r:embed="rId6"/>
          <a:srcRect/>
          <a:stretch>
            <a:fillRect/>
          </a:stretch>
        </p:blipFill>
        <p:spPr bwMode="auto">
          <a:xfrm>
            <a:off x="6172200" y="5943600"/>
            <a:ext cx="685800" cy="382588"/>
          </a:xfrm>
          <a:prstGeom prst="rect">
            <a:avLst/>
          </a:prstGeom>
          <a:noFill/>
          <a:ln w="9525">
            <a:noFill/>
            <a:miter lim="800000"/>
            <a:headEnd/>
            <a:tailEnd/>
          </a:ln>
        </p:spPr>
      </p:pic>
      <p:pic>
        <p:nvPicPr>
          <p:cNvPr id="17415" name="Picture 7" descr="muiten_5"/>
          <p:cNvPicPr>
            <a:picLocks noChangeAspect="1" noChangeArrowheads="1"/>
          </p:cNvPicPr>
          <p:nvPr/>
        </p:nvPicPr>
        <p:blipFill>
          <a:blip r:embed="rId6"/>
          <a:srcRect/>
          <a:stretch>
            <a:fillRect/>
          </a:stretch>
        </p:blipFill>
        <p:spPr bwMode="auto">
          <a:xfrm>
            <a:off x="6934200" y="5410200"/>
            <a:ext cx="685800" cy="382588"/>
          </a:xfrm>
          <a:prstGeom prst="rect">
            <a:avLst/>
          </a:prstGeom>
          <a:noFill/>
          <a:ln w="9525">
            <a:noFill/>
            <a:miter lim="800000"/>
            <a:headEnd/>
            <a:tailEnd/>
          </a:ln>
        </p:spPr>
      </p:pic>
      <p:pic>
        <p:nvPicPr>
          <p:cNvPr id="17416" name="Picture 8" descr="muiten_5"/>
          <p:cNvPicPr>
            <a:picLocks noChangeAspect="1" noChangeArrowheads="1"/>
          </p:cNvPicPr>
          <p:nvPr/>
        </p:nvPicPr>
        <p:blipFill>
          <a:blip r:embed="rId6"/>
          <a:srcRect/>
          <a:stretch>
            <a:fillRect/>
          </a:stretch>
        </p:blipFill>
        <p:spPr bwMode="auto">
          <a:xfrm>
            <a:off x="5562600" y="4800600"/>
            <a:ext cx="685800" cy="382588"/>
          </a:xfrm>
          <a:prstGeom prst="rect">
            <a:avLst/>
          </a:prstGeom>
          <a:noFill/>
          <a:ln w="9525">
            <a:noFill/>
            <a:miter lim="800000"/>
            <a:headEnd/>
            <a:tailEnd/>
          </a:ln>
        </p:spPr>
      </p:pic>
      <p:pic>
        <p:nvPicPr>
          <p:cNvPr id="17417" name="Picture 9" descr="muiten_5"/>
          <p:cNvPicPr>
            <a:picLocks noChangeAspect="1" noChangeArrowheads="1"/>
          </p:cNvPicPr>
          <p:nvPr/>
        </p:nvPicPr>
        <p:blipFill>
          <a:blip r:embed="rId6"/>
          <a:srcRect/>
          <a:stretch>
            <a:fillRect/>
          </a:stretch>
        </p:blipFill>
        <p:spPr bwMode="auto">
          <a:xfrm>
            <a:off x="5715000" y="3581400"/>
            <a:ext cx="685800" cy="382588"/>
          </a:xfrm>
          <a:prstGeom prst="rect">
            <a:avLst/>
          </a:prstGeom>
          <a:noFill/>
          <a:ln w="9525">
            <a:noFill/>
            <a:miter lim="800000"/>
            <a:headEnd/>
            <a:tailEnd/>
          </a:ln>
        </p:spPr>
      </p:pic>
      <p:pic>
        <p:nvPicPr>
          <p:cNvPr id="17418" name="Picture 10" descr="muiten_5"/>
          <p:cNvPicPr>
            <a:picLocks noChangeAspect="1" noChangeArrowheads="1"/>
          </p:cNvPicPr>
          <p:nvPr/>
        </p:nvPicPr>
        <p:blipFill>
          <a:blip r:embed="rId6"/>
          <a:srcRect/>
          <a:stretch>
            <a:fillRect/>
          </a:stretch>
        </p:blipFill>
        <p:spPr bwMode="auto">
          <a:xfrm>
            <a:off x="4495800" y="2286000"/>
            <a:ext cx="685800" cy="382588"/>
          </a:xfrm>
          <a:prstGeom prst="rect">
            <a:avLst/>
          </a:prstGeom>
          <a:noFill/>
          <a:ln w="9525">
            <a:noFill/>
            <a:miter lim="800000"/>
            <a:headEnd/>
            <a:tailEnd/>
          </a:ln>
        </p:spPr>
      </p:pic>
      <p:pic>
        <p:nvPicPr>
          <p:cNvPr id="17419" name="Picture 11" descr="muiten_5"/>
          <p:cNvPicPr>
            <a:picLocks noChangeAspect="1" noChangeArrowheads="1"/>
          </p:cNvPicPr>
          <p:nvPr/>
        </p:nvPicPr>
        <p:blipFill>
          <a:blip r:embed="rId6"/>
          <a:srcRect/>
          <a:stretch>
            <a:fillRect/>
          </a:stretch>
        </p:blipFill>
        <p:spPr bwMode="auto">
          <a:xfrm>
            <a:off x="3810000" y="1219200"/>
            <a:ext cx="685800" cy="382588"/>
          </a:xfrm>
          <a:prstGeom prst="rect">
            <a:avLst/>
          </a:prstGeom>
          <a:noFill/>
          <a:ln w="9525">
            <a:noFill/>
            <a:miter lim="800000"/>
            <a:headEnd/>
            <a:tailEnd/>
          </a:ln>
        </p:spPr>
      </p:pic>
      <p:pic>
        <p:nvPicPr>
          <p:cNvPr id="17420" name="Picture 12" descr="muiten_5"/>
          <p:cNvPicPr>
            <a:picLocks noChangeAspect="1" noChangeArrowheads="1"/>
          </p:cNvPicPr>
          <p:nvPr/>
        </p:nvPicPr>
        <p:blipFill>
          <a:blip r:embed="rId7"/>
          <a:srcRect/>
          <a:stretch>
            <a:fillRect/>
          </a:stretch>
        </p:blipFill>
        <p:spPr bwMode="auto">
          <a:xfrm>
            <a:off x="6096000" y="1295400"/>
            <a:ext cx="685800" cy="382588"/>
          </a:xfrm>
          <a:prstGeom prst="rect">
            <a:avLst/>
          </a:prstGeom>
          <a:noFill/>
          <a:ln w="9525">
            <a:noFill/>
            <a:miter lim="800000"/>
            <a:headEnd/>
            <a:tailEnd/>
          </a:ln>
        </p:spPr>
      </p:pic>
      <p:pic>
        <p:nvPicPr>
          <p:cNvPr id="17421" name="Picture 13" descr="muiten_5"/>
          <p:cNvPicPr>
            <a:picLocks noChangeAspect="1" noChangeArrowheads="1"/>
          </p:cNvPicPr>
          <p:nvPr/>
        </p:nvPicPr>
        <p:blipFill>
          <a:blip r:embed="rId6"/>
          <a:srcRect/>
          <a:stretch>
            <a:fillRect/>
          </a:stretch>
        </p:blipFill>
        <p:spPr bwMode="auto">
          <a:xfrm rot="567740" flipH="1">
            <a:off x="5867400" y="1752600"/>
            <a:ext cx="685800" cy="382588"/>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3" fill="hold" nodeType="with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strips(upRight)">
                                      <p:cBhvr>
                                        <p:cTn id="7" dur="2000"/>
                                        <p:tgtEl>
                                          <p:spTgt spid="17412"/>
                                        </p:tgtEl>
                                      </p:cBhvr>
                                    </p:animEffect>
                                  </p:childTnLst>
                                </p:cTn>
                              </p:par>
                              <p:par>
                                <p:cTn id="8" presetID="18" presetClass="entr" presetSubtype="3" fill="hold" nodeType="withEffect">
                                  <p:stCondLst>
                                    <p:cond delay="0"/>
                                  </p:stCondLst>
                                  <p:childTnLst>
                                    <p:set>
                                      <p:cBhvr>
                                        <p:cTn id="9" dur="1" fill="hold">
                                          <p:stCondLst>
                                            <p:cond delay="0"/>
                                          </p:stCondLst>
                                        </p:cTn>
                                        <p:tgtEl>
                                          <p:spTgt spid="17413"/>
                                        </p:tgtEl>
                                        <p:attrNameLst>
                                          <p:attrName>style.visibility</p:attrName>
                                        </p:attrNameLst>
                                      </p:cBhvr>
                                      <p:to>
                                        <p:strVal val="visible"/>
                                      </p:to>
                                    </p:set>
                                    <p:animEffect transition="in" filter="strips(upRight)">
                                      <p:cBhvr>
                                        <p:cTn id="10" dur="2000"/>
                                        <p:tgtEl>
                                          <p:spTgt spid="17413"/>
                                        </p:tgtEl>
                                      </p:cBhvr>
                                    </p:animEffect>
                                  </p:childTnLst>
                                </p:cTn>
                              </p:par>
                              <p:par>
                                <p:cTn id="11" presetID="18" presetClass="entr" presetSubtype="3" fill="hold" nodeType="withEffect">
                                  <p:stCondLst>
                                    <p:cond delay="0"/>
                                  </p:stCondLst>
                                  <p:childTnLst>
                                    <p:set>
                                      <p:cBhvr>
                                        <p:cTn id="12" dur="1" fill="hold">
                                          <p:stCondLst>
                                            <p:cond delay="0"/>
                                          </p:stCondLst>
                                        </p:cTn>
                                        <p:tgtEl>
                                          <p:spTgt spid="17414"/>
                                        </p:tgtEl>
                                        <p:attrNameLst>
                                          <p:attrName>style.visibility</p:attrName>
                                        </p:attrNameLst>
                                      </p:cBhvr>
                                      <p:to>
                                        <p:strVal val="visible"/>
                                      </p:to>
                                    </p:set>
                                    <p:animEffect transition="in" filter="strips(upRight)">
                                      <p:cBhvr>
                                        <p:cTn id="13" dur="2000"/>
                                        <p:tgtEl>
                                          <p:spTgt spid="17414"/>
                                        </p:tgtEl>
                                      </p:cBhvr>
                                    </p:animEffect>
                                  </p:childTnLst>
                                </p:cTn>
                              </p:par>
                              <p:par>
                                <p:cTn id="14" presetID="18" presetClass="entr" presetSubtype="3" fill="hold" nodeType="withEffect">
                                  <p:stCondLst>
                                    <p:cond delay="0"/>
                                  </p:stCondLst>
                                  <p:childTnLst>
                                    <p:set>
                                      <p:cBhvr>
                                        <p:cTn id="15" dur="1" fill="hold">
                                          <p:stCondLst>
                                            <p:cond delay="0"/>
                                          </p:stCondLst>
                                        </p:cTn>
                                        <p:tgtEl>
                                          <p:spTgt spid="17415"/>
                                        </p:tgtEl>
                                        <p:attrNameLst>
                                          <p:attrName>style.visibility</p:attrName>
                                        </p:attrNameLst>
                                      </p:cBhvr>
                                      <p:to>
                                        <p:strVal val="visible"/>
                                      </p:to>
                                    </p:set>
                                    <p:animEffect transition="in" filter="strips(upRight)">
                                      <p:cBhvr>
                                        <p:cTn id="16" dur="2000"/>
                                        <p:tgtEl>
                                          <p:spTgt spid="17415"/>
                                        </p:tgtEl>
                                      </p:cBhvr>
                                    </p:animEffect>
                                  </p:childTnLst>
                                </p:cTn>
                              </p:par>
                              <p:par>
                                <p:cTn id="17" presetID="18" presetClass="entr" presetSubtype="3" fill="hold" nodeType="withEffect">
                                  <p:stCondLst>
                                    <p:cond delay="0"/>
                                  </p:stCondLst>
                                  <p:childTnLst>
                                    <p:set>
                                      <p:cBhvr>
                                        <p:cTn id="18" dur="1" fill="hold">
                                          <p:stCondLst>
                                            <p:cond delay="0"/>
                                          </p:stCondLst>
                                        </p:cTn>
                                        <p:tgtEl>
                                          <p:spTgt spid="17416"/>
                                        </p:tgtEl>
                                        <p:attrNameLst>
                                          <p:attrName>style.visibility</p:attrName>
                                        </p:attrNameLst>
                                      </p:cBhvr>
                                      <p:to>
                                        <p:strVal val="visible"/>
                                      </p:to>
                                    </p:set>
                                    <p:animEffect transition="in" filter="strips(upRight)">
                                      <p:cBhvr>
                                        <p:cTn id="19" dur="2000"/>
                                        <p:tgtEl>
                                          <p:spTgt spid="17416"/>
                                        </p:tgtEl>
                                      </p:cBhvr>
                                    </p:animEffect>
                                  </p:childTnLst>
                                </p:cTn>
                              </p:par>
                              <p:par>
                                <p:cTn id="20" presetID="18" presetClass="entr" presetSubtype="3" fill="hold" nodeType="withEffect">
                                  <p:stCondLst>
                                    <p:cond delay="0"/>
                                  </p:stCondLst>
                                  <p:childTnLst>
                                    <p:set>
                                      <p:cBhvr>
                                        <p:cTn id="21" dur="1" fill="hold">
                                          <p:stCondLst>
                                            <p:cond delay="0"/>
                                          </p:stCondLst>
                                        </p:cTn>
                                        <p:tgtEl>
                                          <p:spTgt spid="17417"/>
                                        </p:tgtEl>
                                        <p:attrNameLst>
                                          <p:attrName>style.visibility</p:attrName>
                                        </p:attrNameLst>
                                      </p:cBhvr>
                                      <p:to>
                                        <p:strVal val="visible"/>
                                      </p:to>
                                    </p:set>
                                    <p:animEffect transition="in" filter="strips(upRight)">
                                      <p:cBhvr>
                                        <p:cTn id="22" dur="2000"/>
                                        <p:tgtEl>
                                          <p:spTgt spid="17417"/>
                                        </p:tgtEl>
                                      </p:cBhvr>
                                    </p:animEffect>
                                  </p:childTnLst>
                                </p:cTn>
                              </p:par>
                              <p:par>
                                <p:cTn id="23" presetID="18" presetClass="entr" presetSubtype="3" fill="hold" nodeType="withEffect">
                                  <p:stCondLst>
                                    <p:cond delay="0"/>
                                  </p:stCondLst>
                                  <p:childTnLst>
                                    <p:set>
                                      <p:cBhvr>
                                        <p:cTn id="24" dur="1" fill="hold">
                                          <p:stCondLst>
                                            <p:cond delay="0"/>
                                          </p:stCondLst>
                                        </p:cTn>
                                        <p:tgtEl>
                                          <p:spTgt spid="17418"/>
                                        </p:tgtEl>
                                        <p:attrNameLst>
                                          <p:attrName>style.visibility</p:attrName>
                                        </p:attrNameLst>
                                      </p:cBhvr>
                                      <p:to>
                                        <p:strVal val="visible"/>
                                      </p:to>
                                    </p:set>
                                    <p:animEffect transition="in" filter="strips(upRight)">
                                      <p:cBhvr>
                                        <p:cTn id="25" dur="2000"/>
                                        <p:tgtEl>
                                          <p:spTgt spid="17418"/>
                                        </p:tgtEl>
                                      </p:cBhvr>
                                    </p:animEffect>
                                  </p:childTnLst>
                                </p:cTn>
                              </p:par>
                              <p:par>
                                <p:cTn id="26" presetID="18" presetClass="entr" presetSubtype="3" fill="hold" nodeType="withEffect">
                                  <p:stCondLst>
                                    <p:cond delay="0"/>
                                  </p:stCondLst>
                                  <p:childTnLst>
                                    <p:set>
                                      <p:cBhvr>
                                        <p:cTn id="27" dur="1" fill="hold">
                                          <p:stCondLst>
                                            <p:cond delay="0"/>
                                          </p:stCondLst>
                                        </p:cTn>
                                        <p:tgtEl>
                                          <p:spTgt spid="17419"/>
                                        </p:tgtEl>
                                        <p:attrNameLst>
                                          <p:attrName>style.visibility</p:attrName>
                                        </p:attrNameLst>
                                      </p:cBhvr>
                                      <p:to>
                                        <p:strVal val="visible"/>
                                      </p:to>
                                    </p:set>
                                    <p:animEffect transition="in" filter="strips(upRight)">
                                      <p:cBhvr>
                                        <p:cTn id="28" dur="2000"/>
                                        <p:tgtEl>
                                          <p:spTgt spid="17419"/>
                                        </p:tgtEl>
                                      </p:cBhvr>
                                    </p:animEffect>
                                  </p:childTnLst>
                                </p:cTn>
                              </p:par>
                              <p:par>
                                <p:cTn id="29" presetID="18" presetClass="entr" presetSubtype="12" fill="hold" nodeType="withEffect">
                                  <p:stCondLst>
                                    <p:cond delay="0"/>
                                  </p:stCondLst>
                                  <p:childTnLst>
                                    <p:set>
                                      <p:cBhvr>
                                        <p:cTn id="30" dur="1" fill="hold">
                                          <p:stCondLst>
                                            <p:cond delay="0"/>
                                          </p:stCondLst>
                                        </p:cTn>
                                        <p:tgtEl>
                                          <p:spTgt spid="17420"/>
                                        </p:tgtEl>
                                        <p:attrNameLst>
                                          <p:attrName>style.visibility</p:attrName>
                                        </p:attrNameLst>
                                      </p:cBhvr>
                                      <p:to>
                                        <p:strVal val="visible"/>
                                      </p:to>
                                    </p:set>
                                    <p:animEffect transition="in" filter="strips(downLeft)">
                                      <p:cBhvr>
                                        <p:cTn id="31" dur="2000"/>
                                        <p:tgtEl>
                                          <p:spTgt spid="17420"/>
                                        </p:tgtEl>
                                      </p:cBhvr>
                                    </p:animEffect>
                                  </p:childTnLst>
                                </p:cTn>
                              </p:par>
                              <p:par>
                                <p:cTn id="32" presetID="18" presetClass="entr" presetSubtype="12" fill="hold" nodeType="withEffect">
                                  <p:stCondLst>
                                    <p:cond delay="0"/>
                                  </p:stCondLst>
                                  <p:childTnLst>
                                    <p:set>
                                      <p:cBhvr>
                                        <p:cTn id="33" dur="1" fill="hold">
                                          <p:stCondLst>
                                            <p:cond delay="0"/>
                                          </p:stCondLst>
                                        </p:cTn>
                                        <p:tgtEl>
                                          <p:spTgt spid="17421"/>
                                        </p:tgtEl>
                                        <p:attrNameLst>
                                          <p:attrName>style.visibility</p:attrName>
                                        </p:attrNameLst>
                                      </p:cBhvr>
                                      <p:to>
                                        <p:strVal val="visible"/>
                                      </p:to>
                                    </p:set>
                                    <p:animEffect transition="in" filter="strips(downLeft)">
                                      <p:cBhvr>
                                        <p:cTn id="34" dur="2000"/>
                                        <p:tgtEl>
                                          <p:spTgt spid="17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8600" y="1295400"/>
            <a:ext cx="3429000" cy="5562600"/>
          </a:xfrm>
        </p:spPr>
        <p:txBody>
          <a:bodyPr/>
          <a:lstStyle/>
          <a:p>
            <a:pPr algn="l" eaLnBrk="1" hangingPunct="1"/>
            <a:r>
              <a:rPr lang="en-US" sz="2400" b="1" dirty="0" err="1" smtClean="0">
                <a:solidFill>
                  <a:srgbClr val="0000CC"/>
                </a:solidFill>
              </a:rPr>
              <a:t>Khí</a:t>
            </a:r>
            <a:r>
              <a:rPr lang="en-US" sz="2400" b="1" dirty="0" smtClean="0">
                <a:solidFill>
                  <a:srgbClr val="0000CC"/>
                </a:solidFill>
              </a:rPr>
              <a:t> </a:t>
            </a:r>
            <a:r>
              <a:rPr lang="en-US" sz="2400" b="1" dirty="0" err="1" smtClean="0">
                <a:solidFill>
                  <a:srgbClr val="0000CC"/>
                </a:solidFill>
              </a:rPr>
              <a:t>hậu</a:t>
            </a:r>
            <a:r>
              <a:rPr lang="en-US" sz="2400" b="1" dirty="0" smtClean="0">
                <a:solidFill>
                  <a:srgbClr val="0000CC"/>
                </a:solidFill>
              </a:rPr>
              <a:t> </a:t>
            </a:r>
            <a:r>
              <a:rPr lang="en-US" sz="2400" b="1" dirty="0" err="1" smtClean="0">
                <a:solidFill>
                  <a:srgbClr val="0000CC"/>
                </a:solidFill>
              </a:rPr>
              <a:t>nước</a:t>
            </a:r>
            <a:r>
              <a:rPr lang="en-US" sz="2400" b="1" dirty="0" smtClean="0">
                <a:solidFill>
                  <a:srgbClr val="0000CC"/>
                </a:solidFill>
              </a:rPr>
              <a:t> ta </a:t>
            </a:r>
            <a:r>
              <a:rPr lang="en-US" sz="2400" b="1" dirty="0" err="1" smtClean="0">
                <a:solidFill>
                  <a:srgbClr val="0000CC"/>
                </a:solidFill>
              </a:rPr>
              <a:t>nói</a:t>
            </a:r>
            <a:r>
              <a:rPr lang="en-US" sz="2400" b="1" dirty="0" smtClean="0">
                <a:solidFill>
                  <a:srgbClr val="0000CC"/>
                </a:solidFill>
              </a:rPr>
              <a:t> </a:t>
            </a:r>
            <a:r>
              <a:rPr lang="en-US" sz="2400" b="1" dirty="0" err="1" smtClean="0">
                <a:solidFill>
                  <a:srgbClr val="0000CC"/>
                </a:solidFill>
              </a:rPr>
              <a:t>chung</a:t>
            </a:r>
            <a:r>
              <a:rPr lang="en-US" sz="2400" b="1" dirty="0" smtClean="0">
                <a:solidFill>
                  <a:srgbClr val="0000CC"/>
                </a:solidFill>
              </a:rPr>
              <a:t> </a:t>
            </a:r>
            <a:r>
              <a:rPr lang="en-US" sz="2400" b="1" dirty="0" err="1" smtClean="0">
                <a:solidFill>
                  <a:srgbClr val="0000CC"/>
                </a:solidFill>
              </a:rPr>
              <a:t>là</a:t>
            </a:r>
            <a:r>
              <a:rPr lang="en-US" sz="2400" b="1" dirty="0" smtClean="0">
                <a:solidFill>
                  <a:srgbClr val="0000CC"/>
                </a:solidFill>
              </a:rPr>
              <a:t> </a:t>
            </a:r>
            <a:r>
              <a:rPr lang="en-US" sz="2400" b="1" dirty="0" err="1" smtClean="0">
                <a:solidFill>
                  <a:srgbClr val="0000CC"/>
                </a:solidFill>
              </a:rPr>
              <a:t>nóng</a:t>
            </a:r>
            <a:r>
              <a:rPr lang="en-US" sz="2400" b="1" dirty="0" smtClean="0"/>
              <a:t>, </a:t>
            </a:r>
            <a:r>
              <a:rPr lang="en-US" sz="2400" b="1" dirty="0" err="1" smtClean="0"/>
              <a:t>trừ</a:t>
            </a:r>
            <a:r>
              <a:rPr lang="en-US" sz="2400" b="1" dirty="0" smtClean="0"/>
              <a:t> </a:t>
            </a:r>
            <a:r>
              <a:rPr lang="en-US" sz="2400" b="1" dirty="0" err="1" smtClean="0"/>
              <a:t>những</a:t>
            </a:r>
            <a:r>
              <a:rPr lang="en-US" sz="2400" b="1" dirty="0" smtClean="0"/>
              <a:t> </a:t>
            </a:r>
            <a:r>
              <a:rPr lang="en-US" sz="2400" b="1" dirty="0" err="1" smtClean="0"/>
              <a:t>vùng</a:t>
            </a:r>
            <a:r>
              <a:rPr lang="en-US" sz="2400" b="1" dirty="0" smtClean="0"/>
              <a:t> </a:t>
            </a:r>
            <a:r>
              <a:rPr lang="en-US" sz="2400" b="1" dirty="0" err="1" smtClean="0"/>
              <a:t>núi</a:t>
            </a:r>
            <a:r>
              <a:rPr lang="en-US" sz="2400" b="1" dirty="0" smtClean="0"/>
              <a:t> </a:t>
            </a:r>
            <a:r>
              <a:rPr lang="en-US" sz="2400" b="1" dirty="0" err="1" smtClean="0"/>
              <a:t>cao</a:t>
            </a:r>
            <a:r>
              <a:rPr lang="en-US" sz="2400" b="1" dirty="0" smtClean="0"/>
              <a:t> </a:t>
            </a:r>
            <a:r>
              <a:rPr lang="en-US" sz="2400" b="1" dirty="0" err="1" smtClean="0"/>
              <a:t>thường</a:t>
            </a:r>
            <a:r>
              <a:rPr lang="en-US" sz="2400" b="1" dirty="0" smtClean="0"/>
              <a:t> </a:t>
            </a:r>
            <a:r>
              <a:rPr lang="en-US" sz="2400" b="1" dirty="0" err="1" smtClean="0"/>
              <a:t>mát</a:t>
            </a:r>
            <a:r>
              <a:rPr lang="en-US" sz="2400" b="1" dirty="0" smtClean="0"/>
              <a:t> </a:t>
            </a:r>
            <a:r>
              <a:rPr lang="en-US" sz="2400" b="1" dirty="0" err="1" smtClean="0"/>
              <a:t>mẻ</a:t>
            </a:r>
            <a:r>
              <a:rPr lang="en-US" sz="2400" b="1" dirty="0" smtClean="0"/>
              <a:t> </a:t>
            </a:r>
            <a:r>
              <a:rPr lang="en-US" sz="2400" b="1" dirty="0" err="1" smtClean="0"/>
              <a:t>quanh</a:t>
            </a:r>
            <a:r>
              <a:rPr lang="en-US" sz="2400" b="1" dirty="0" smtClean="0"/>
              <a:t> </a:t>
            </a:r>
            <a:r>
              <a:rPr lang="en-US" sz="2400" b="1" dirty="0" err="1" smtClean="0"/>
              <a:t>năm</a:t>
            </a:r>
            <a:r>
              <a:rPr lang="en-US" sz="2400" b="1" dirty="0"/>
              <a:t>.</a:t>
            </a:r>
            <a:r>
              <a:rPr lang="en-US" sz="2400" b="1" dirty="0" smtClean="0"/>
              <a:t/>
            </a:r>
            <a:br>
              <a:rPr lang="en-US" sz="2400" b="1" dirty="0" smtClean="0"/>
            </a:br>
            <a:r>
              <a:rPr lang="en-US" sz="2400" b="1" dirty="0" smtClean="0"/>
              <a:t/>
            </a:r>
            <a:br>
              <a:rPr lang="en-US" sz="2400" b="1" dirty="0" smtClean="0"/>
            </a:br>
            <a:r>
              <a:rPr lang="en-US" sz="2400" b="1" dirty="0" smtClean="0"/>
              <a:t>- </a:t>
            </a:r>
            <a:r>
              <a:rPr lang="en-US" sz="2400" b="1" dirty="0" err="1" smtClean="0">
                <a:solidFill>
                  <a:schemeClr val="accent2"/>
                </a:solidFill>
              </a:rPr>
              <a:t>Gió</a:t>
            </a:r>
            <a:r>
              <a:rPr lang="en-US" sz="2400" b="1" dirty="0" smtClean="0">
                <a:solidFill>
                  <a:schemeClr val="accent2"/>
                </a:solidFill>
              </a:rPr>
              <a:t> </a:t>
            </a:r>
            <a:r>
              <a:rPr lang="en-US" sz="2400" b="1" dirty="0" err="1" smtClean="0">
                <a:solidFill>
                  <a:schemeClr val="accent2"/>
                </a:solidFill>
              </a:rPr>
              <a:t>và</a:t>
            </a:r>
            <a:r>
              <a:rPr lang="en-US" sz="2400" b="1" dirty="0" smtClean="0">
                <a:solidFill>
                  <a:schemeClr val="accent2"/>
                </a:solidFill>
              </a:rPr>
              <a:t> </a:t>
            </a:r>
            <a:r>
              <a:rPr lang="en-US" sz="2400" b="1" dirty="0" err="1" smtClean="0">
                <a:solidFill>
                  <a:schemeClr val="accent2"/>
                </a:solidFill>
              </a:rPr>
              <a:t>mưa</a:t>
            </a:r>
            <a:r>
              <a:rPr lang="en-US" sz="2400" b="1" dirty="0" smtClean="0">
                <a:solidFill>
                  <a:schemeClr val="accent2"/>
                </a:solidFill>
              </a:rPr>
              <a:t> ở </a:t>
            </a:r>
            <a:r>
              <a:rPr lang="en-US" sz="2400" b="1" dirty="0" err="1" smtClean="0">
                <a:solidFill>
                  <a:schemeClr val="accent2"/>
                </a:solidFill>
              </a:rPr>
              <a:t>nước</a:t>
            </a:r>
            <a:r>
              <a:rPr lang="en-US" sz="2400" b="1" dirty="0" smtClean="0">
                <a:solidFill>
                  <a:schemeClr val="accent2"/>
                </a:solidFill>
              </a:rPr>
              <a:t> ta </a:t>
            </a:r>
            <a:r>
              <a:rPr lang="en-US" sz="2400" b="1" dirty="0" err="1" smtClean="0">
                <a:solidFill>
                  <a:schemeClr val="accent2"/>
                </a:solidFill>
              </a:rPr>
              <a:t>thay</a:t>
            </a:r>
            <a:r>
              <a:rPr lang="en-US" sz="2400" b="1" dirty="0" smtClean="0">
                <a:solidFill>
                  <a:schemeClr val="accent2"/>
                </a:solidFill>
              </a:rPr>
              <a:t> </a:t>
            </a:r>
            <a:r>
              <a:rPr lang="en-US" sz="2400" b="1" dirty="0" err="1" smtClean="0">
                <a:solidFill>
                  <a:schemeClr val="accent2"/>
                </a:solidFill>
              </a:rPr>
              <a:t>đổi</a:t>
            </a:r>
            <a:r>
              <a:rPr lang="en-US" sz="2400" b="1" dirty="0" smtClean="0">
                <a:solidFill>
                  <a:schemeClr val="accent2"/>
                </a:solidFill>
              </a:rPr>
              <a:t> </a:t>
            </a:r>
            <a:r>
              <a:rPr lang="en-US" sz="2400" b="1" dirty="0" err="1" smtClean="0">
                <a:solidFill>
                  <a:schemeClr val="accent2"/>
                </a:solidFill>
              </a:rPr>
              <a:t>theo</a:t>
            </a:r>
            <a:r>
              <a:rPr lang="en-US" sz="2400" b="1" dirty="0" smtClean="0">
                <a:solidFill>
                  <a:schemeClr val="accent2"/>
                </a:solidFill>
              </a:rPr>
              <a:t> </a:t>
            </a:r>
            <a:r>
              <a:rPr lang="en-US" sz="2400" b="1" dirty="0" err="1" smtClean="0">
                <a:solidFill>
                  <a:schemeClr val="accent2"/>
                </a:solidFill>
              </a:rPr>
              <a:t>mùa</a:t>
            </a:r>
            <a:r>
              <a:rPr lang="en-US" sz="2400" b="1" dirty="0" smtClean="0">
                <a:solidFill>
                  <a:schemeClr val="accent2"/>
                </a:solidFill>
              </a:rPr>
              <a:t>.</a:t>
            </a:r>
            <a:br>
              <a:rPr lang="en-US" sz="2400" b="1" dirty="0" smtClean="0">
                <a:solidFill>
                  <a:schemeClr val="accent2"/>
                </a:solidFill>
              </a:rPr>
            </a:br>
            <a:r>
              <a:rPr lang="en-US" sz="2400" b="1" dirty="0" smtClean="0"/>
              <a:t>- </a:t>
            </a:r>
            <a:r>
              <a:rPr lang="en-US" sz="2400" b="1" dirty="0" err="1" smtClean="0">
                <a:solidFill>
                  <a:srgbClr val="990033"/>
                </a:solidFill>
              </a:rPr>
              <a:t>Trong</a:t>
            </a:r>
            <a:r>
              <a:rPr lang="en-US" sz="2400" b="1" dirty="0" smtClean="0">
                <a:solidFill>
                  <a:srgbClr val="990033"/>
                </a:solidFill>
              </a:rPr>
              <a:t> </a:t>
            </a:r>
            <a:r>
              <a:rPr lang="en-US" sz="2400" b="1" dirty="0" err="1" smtClean="0">
                <a:solidFill>
                  <a:srgbClr val="990033"/>
                </a:solidFill>
              </a:rPr>
              <a:t>một</a:t>
            </a:r>
            <a:r>
              <a:rPr lang="en-US" sz="2400" b="1" dirty="0" smtClean="0">
                <a:solidFill>
                  <a:srgbClr val="990033"/>
                </a:solidFill>
              </a:rPr>
              <a:t> </a:t>
            </a:r>
            <a:r>
              <a:rPr lang="en-US" sz="2400" b="1" dirty="0" err="1" smtClean="0">
                <a:solidFill>
                  <a:srgbClr val="990033"/>
                </a:solidFill>
              </a:rPr>
              <a:t>năm</a:t>
            </a:r>
            <a:r>
              <a:rPr lang="en-US" sz="2400" b="1" dirty="0" smtClean="0">
                <a:solidFill>
                  <a:srgbClr val="990033"/>
                </a:solidFill>
              </a:rPr>
              <a:t> </a:t>
            </a:r>
            <a:r>
              <a:rPr lang="en-US" sz="2400" b="1" dirty="0" err="1" smtClean="0">
                <a:solidFill>
                  <a:srgbClr val="990033"/>
                </a:solidFill>
              </a:rPr>
              <a:t>có</a:t>
            </a:r>
            <a:r>
              <a:rPr lang="en-US" sz="2400" b="1" dirty="0" smtClean="0">
                <a:solidFill>
                  <a:srgbClr val="990033"/>
                </a:solidFill>
              </a:rPr>
              <a:t> </a:t>
            </a:r>
            <a:r>
              <a:rPr lang="en-US" sz="2400" b="1" dirty="0" err="1" smtClean="0">
                <a:solidFill>
                  <a:srgbClr val="990033"/>
                </a:solidFill>
              </a:rPr>
              <a:t>hai</a:t>
            </a:r>
            <a:r>
              <a:rPr lang="en-US" sz="2400" b="1" dirty="0" smtClean="0">
                <a:solidFill>
                  <a:srgbClr val="990033"/>
                </a:solidFill>
              </a:rPr>
              <a:t> </a:t>
            </a:r>
            <a:r>
              <a:rPr lang="en-US" sz="2400" b="1" dirty="0" err="1" smtClean="0">
                <a:solidFill>
                  <a:srgbClr val="990033"/>
                </a:solidFill>
              </a:rPr>
              <a:t>mùa</a:t>
            </a:r>
            <a:r>
              <a:rPr lang="en-US" sz="2400" b="1" dirty="0" smtClean="0">
                <a:solidFill>
                  <a:srgbClr val="990033"/>
                </a:solidFill>
              </a:rPr>
              <a:t> </a:t>
            </a:r>
            <a:r>
              <a:rPr lang="en-US" sz="2400" b="1" dirty="0" err="1" smtClean="0">
                <a:solidFill>
                  <a:srgbClr val="990033"/>
                </a:solidFill>
              </a:rPr>
              <a:t>gió</a:t>
            </a:r>
            <a:r>
              <a:rPr lang="en-US" sz="2400" b="1" dirty="0" smtClean="0">
                <a:solidFill>
                  <a:srgbClr val="990033"/>
                </a:solidFill>
              </a:rPr>
              <a:t> </a:t>
            </a:r>
            <a:r>
              <a:rPr lang="en-US" sz="2400" b="1" dirty="0" err="1" smtClean="0">
                <a:solidFill>
                  <a:srgbClr val="990033"/>
                </a:solidFill>
              </a:rPr>
              <a:t>chính</a:t>
            </a:r>
            <a:r>
              <a:rPr lang="en-US" sz="2400" b="1" dirty="0" smtClean="0"/>
              <a:t>: </a:t>
            </a:r>
            <a:r>
              <a:rPr lang="en-US" sz="2400" b="1" dirty="0" err="1" smtClean="0">
                <a:solidFill>
                  <a:srgbClr val="FF0000"/>
                </a:solidFill>
              </a:rPr>
              <a:t>một</a:t>
            </a:r>
            <a:r>
              <a:rPr lang="en-US" sz="2400" b="1" dirty="0" smtClean="0">
                <a:solidFill>
                  <a:srgbClr val="FF0000"/>
                </a:solidFill>
              </a:rPr>
              <a:t> </a:t>
            </a:r>
            <a:r>
              <a:rPr lang="en-US" sz="2400" b="1" dirty="0" err="1" smtClean="0">
                <a:solidFill>
                  <a:srgbClr val="FF0000"/>
                </a:solidFill>
              </a:rPr>
              <a:t>mùa</a:t>
            </a:r>
            <a:r>
              <a:rPr lang="en-US" sz="2400" b="1" dirty="0" smtClean="0">
                <a:solidFill>
                  <a:srgbClr val="FF0000"/>
                </a:solidFill>
              </a:rPr>
              <a:t> </a:t>
            </a:r>
            <a:r>
              <a:rPr lang="en-US" sz="2400" b="1" dirty="0" err="1" smtClean="0">
                <a:solidFill>
                  <a:srgbClr val="FF0000"/>
                </a:solidFill>
              </a:rPr>
              <a:t>có</a:t>
            </a:r>
            <a:r>
              <a:rPr lang="en-US" sz="2400" b="1" dirty="0" smtClean="0">
                <a:solidFill>
                  <a:srgbClr val="FF0000"/>
                </a:solidFill>
              </a:rPr>
              <a:t> </a:t>
            </a:r>
            <a:r>
              <a:rPr lang="en-US" sz="2400" b="1" dirty="0" err="1" smtClean="0">
                <a:solidFill>
                  <a:srgbClr val="FF0000"/>
                </a:solidFill>
              </a:rPr>
              <a:t>gió</a:t>
            </a:r>
            <a:r>
              <a:rPr lang="en-US" sz="2400" b="1" dirty="0" smtClean="0">
                <a:solidFill>
                  <a:srgbClr val="FF0000"/>
                </a:solidFill>
              </a:rPr>
              <a:t> </a:t>
            </a:r>
            <a:r>
              <a:rPr lang="en-US" sz="2400" b="1" dirty="0" err="1" smtClean="0">
                <a:solidFill>
                  <a:srgbClr val="FF0000"/>
                </a:solidFill>
              </a:rPr>
              <a:t>đông</a:t>
            </a:r>
            <a:r>
              <a:rPr lang="en-US" sz="2400" b="1" dirty="0" smtClean="0">
                <a:solidFill>
                  <a:srgbClr val="FF0000"/>
                </a:solidFill>
              </a:rPr>
              <a:t> </a:t>
            </a:r>
            <a:r>
              <a:rPr lang="en-US" sz="2400" b="1" dirty="0" err="1" smtClean="0">
                <a:solidFill>
                  <a:srgbClr val="FF0000"/>
                </a:solidFill>
              </a:rPr>
              <a:t>bắc</a:t>
            </a:r>
            <a:r>
              <a:rPr lang="en-US" sz="2400" b="1" dirty="0" smtClean="0"/>
              <a:t>, </a:t>
            </a:r>
            <a:r>
              <a:rPr lang="en-US" sz="2400" b="1" dirty="0" err="1" smtClean="0"/>
              <a:t>còn</a:t>
            </a:r>
            <a:r>
              <a:rPr lang="en-US" sz="2400" b="1" dirty="0" smtClean="0"/>
              <a:t> </a:t>
            </a:r>
            <a:r>
              <a:rPr lang="en-US" sz="2400" b="1" dirty="0" err="1" smtClean="0">
                <a:solidFill>
                  <a:srgbClr val="0000CC"/>
                </a:solidFill>
              </a:rPr>
              <a:t>mùa</a:t>
            </a:r>
            <a:r>
              <a:rPr lang="en-US" sz="2400" b="1" dirty="0" smtClean="0">
                <a:solidFill>
                  <a:srgbClr val="0000CC"/>
                </a:solidFill>
              </a:rPr>
              <a:t> </a:t>
            </a:r>
            <a:r>
              <a:rPr lang="en-US" sz="2400" b="1" dirty="0" err="1" smtClean="0">
                <a:solidFill>
                  <a:srgbClr val="0000CC"/>
                </a:solidFill>
              </a:rPr>
              <a:t>kia</a:t>
            </a:r>
            <a:r>
              <a:rPr lang="en-US" sz="2400" b="1" dirty="0" smtClean="0">
                <a:solidFill>
                  <a:srgbClr val="0000CC"/>
                </a:solidFill>
              </a:rPr>
              <a:t> </a:t>
            </a:r>
            <a:r>
              <a:rPr lang="en-US" sz="2400" b="1" dirty="0" err="1" smtClean="0">
                <a:solidFill>
                  <a:srgbClr val="0000CC"/>
                </a:solidFill>
              </a:rPr>
              <a:t>là</a:t>
            </a:r>
            <a:r>
              <a:rPr lang="en-US" sz="2400" b="1" dirty="0" smtClean="0">
                <a:solidFill>
                  <a:srgbClr val="0000CC"/>
                </a:solidFill>
              </a:rPr>
              <a:t> </a:t>
            </a:r>
            <a:r>
              <a:rPr lang="en-US" sz="2400" b="1" dirty="0" err="1" smtClean="0">
                <a:solidFill>
                  <a:srgbClr val="0000CC"/>
                </a:solidFill>
              </a:rPr>
              <a:t>gió</a:t>
            </a:r>
            <a:r>
              <a:rPr lang="en-US" sz="2400" b="1" dirty="0" smtClean="0">
                <a:solidFill>
                  <a:srgbClr val="0000CC"/>
                </a:solidFill>
              </a:rPr>
              <a:t> </a:t>
            </a:r>
            <a:r>
              <a:rPr lang="en-US" sz="2400" b="1" dirty="0" err="1" smtClean="0">
                <a:solidFill>
                  <a:srgbClr val="0000CC"/>
                </a:solidFill>
              </a:rPr>
              <a:t>tây</a:t>
            </a:r>
            <a:r>
              <a:rPr lang="en-US" sz="2400" b="1" dirty="0" smtClean="0">
                <a:solidFill>
                  <a:srgbClr val="0000CC"/>
                </a:solidFill>
              </a:rPr>
              <a:t> </a:t>
            </a:r>
            <a:r>
              <a:rPr lang="en-US" sz="2400" b="1" dirty="0" err="1" smtClean="0">
                <a:solidFill>
                  <a:srgbClr val="0000CC"/>
                </a:solidFill>
              </a:rPr>
              <a:t>nam</a:t>
            </a:r>
            <a:r>
              <a:rPr lang="en-US" sz="2400" b="1" dirty="0" smtClean="0">
                <a:solidFill>
                  <a:srgbClr val="0000CC"/>
                </a:solidFill>
              </a:rPr>
              <a:t> </a:t>
            </a:r>
            <a:r>
              <a:rPr lang="en-US" sz="2400" b="1" dirty="0" err="1" smtClean="0">
                <a:solidFill>
                  <a:srgbClr val="0000CC"/>
                </a:solidFill>
              </a:rPr>
              <a:t>hoặc</a:t>
            </a:r>
            <a:r>
              <a:rPr lang="en-US" sz="2400" b="1" dirty="0" smtClean="0">
                <a:solidFill>
                  <a:srgbClr val="0000CC"/>
                </a:solidFill>
              </a:rPr>
              <a:t> </a:t>
            </a:r>
            <a:r>
              <a:rPr lang="en-US" sz="2400" b="1" dirty="0" err="1" smtClean="0">
                <a:solidFill>
                  <a:srgbClr val="0000CC"/>
                </a:solidFill>
              </a:rPr>
              <a:t>đông</a:t>
            </a:r>
            <a:r>
              <a:rPr lang="en-US" sz="2400" b="1" dirty="0" smtClean="0">
                <a:solidFill>
                  <a:srgbClr val="0000CC"/>
                </a:solidFill>
              </a:rPr>
              <a:t> </a:t>
            </a:r>
            <a:r>
              <a:rPr lang="en-US" sz="2400" b="1" dirty="0" err="1" smtClean="0">
                <a:solidFill>
                  <a:srgbClr val="0000CC"/>
                </a:solidFill>
              </a:rPr>
              <a:t>nam</a:t>
            </a:r>
            <a:r>
              <a:rPr lang="en-US" sz="2400" b="1" dirty="0" smtClean="0">
                <a:solidFill>
                  <a:srgbClr val="0000CC"/>
                </a:solidFill>
              </a:rPr>
              <a:t>.</a:t>
            </a:r>
          </a:p>
        </p:txBody>
      </p:sp>
      <p:pic>
        <p:nvPicPr>
          <p:cNvPr id="19459" name="Picture 3" descr="Luoc do khi hau Viet Nam"/>
          <p:cNvPicPr>
            <a:picLocks noChangeAspect="1" noChangeArrowheads="1"/>
          </p:cNvPicPr>
          <p:nvPr/>
        </p:nvPicPr>
        <p:blipFill>
          <a:blip r:embed="rId3">
            <a:lum contrast="12000"/>
          </a:blip>
          <a:srcRect/>
          <a:stretch>
            <a:fillRect/>
          </a:stretch>
        </p:blipFill>
        <p:spPr bwMode="auto">
          <a:xfrm>
            <a:off x="3849688" y="0"/>
            <a:ext cx="5294312" cy="6858000"/>
          </a:xfrm>
          <a:prstGeom prst="rect">
            <a:avLst/>
          </a:prstGeom>
          <a:noFill/>
          <a:ln w="38100">
            <a:solidFill>
              <a:schemeClr val="hlink"/>
            </a:solidFill>
            <a:miter lim="800000"/>
            <a:headEnd/>
            <a:tailEnd/>
          </a:ln>
        </p:spPr>
      </p:pic>
      <p:pic>
        <p:nvPicPr>
          <p:cNvPr id="19460" name="Picture 4" descr="Luoc do khi hau Viet Nam"/>
          <p:cNvPicPr>
            <a:picLocks noGrp="1" noChangeAspect="1" noChangeArrowheads="1"/>
          </p:cNvPicPr>
          <p:nvPr>
            <p:ph type="body" idx="1"/>
          </p:nvPr>
        </p:nvPicPr>
        <p:blipFill>
          <a:blip r:embed="rId3">
            <a:lum contrast="12000"/>
          </a:blip>
          <a:srcRect t="48825" r="62926" b="29288"/>
          <a:stretch>
            <a:fillRect/>
          </a:stretch>
        </p:blipFill>
        <p:spPr>
          <a:xfrm>
            <a:off x="3886200" y="3352800"/>
            <a:ext cx="1905000" cy="1457325"/>
          </a:xfrm>
          <a:noFill/>
          <a:ln w="38100">
            <a:solidFill>
              <a:schemeClr val="hlink"/>
            </a:solidFill>
          </a:ln>
        </p:spPr>
      </p:pic>
      <p:sp>
        <p:nvSpPr>
          <p:cNvPr id="19461" name="Rectangle 5"/>
          <p:cNvSpPr>
            <a:spLocks noChangeArrowheads="1"/>
          </p:cNvSpPr>
          <p:nvPr/>
        </p:nvSpPr>
        <p:spPr bwMode="auto">
          <a:xfrm>
            <a:off x="0" y="-6350"/>
            <a:ext cx="3886200" cy="1200150"/>
          </a:xfrm>
          <a:prstGeom prst="rect">
            <a:avLst/>
          </a:prstGeom>
          <a:solidFill>
            <a:srgbClr val="CCFF99"/>
          </a:solidFill>
          <a:ln w="9525">
            <a:noFill/>
            <a:miter lim="800000"/>
            <a:headEnd/>
            <a:tailEnd/>
          </a:ln>
          <a:effectLst/>
        </p:spPr>
        <p:txBody>
          <a:bodyPr anchor="ctr">
            <a:spAutoFit/>
          </a:bodyPr>
          <a:lstStyle/>
          <a:p>
            <a:pPr algn="ctr">
              <a:defRPr/>
            </a:pPr>
            <a:r>
              <a:rPr lang="en-US" sz="2400" b="1" dirty="0">
                <a:solidFill>
                  <a:srgbClr val="0000CC"/>
                </a:solidFill>
                <a:effectLst>
                  <a:outerShdw blurRad="38100" dist="38100" dir="2700000" algn="tl">
                    <a:srgbClr val="000000"/>
                  </a:outerShdw>
                </a:effectLst>
                <a:latin typeface="Arial"/>
              </a:rPr>
              <a:t> </a:t>
            </a:r>
            <a:r>
              <a:rPr lang="en-US" sz="2400" b="1" dirty="0" err="1">
                <a:solidFill>
                  <a:srgbClr val="0000CC"/>
                </a:solidFill>
                <a:effectLst>
                  <a:outerShdw blurRad="38100" dist="38100" dir="2700000" algn="tl">
                    <a:srgbClr val="000000"/>
                  </a:outerShdw>
                </a:effectLst>
                <a:latin typeface="Arial"/>
              </a:rPr>
              <a:t>Trình</a:t>
            </a:r>
            <a:r>
              <a:rPr lang="en-US" sz="2400" b="1" dirty="0">
                <a:solidFill>
                  <a:srgbClr val="0000CC"/>
                </a:solidFill>
                <a:effectLst>
                  <a:outerShdw blurRad="38100" dist="38100" dir="2700000" algn="tl">
                    <a:srgbClr val="000000"/>
                  </a:outerShdw>
                </a:effectLst>
                <a:latin typeface="Arial"/>
              </a:rPr>
              <a:t> </a:t>
            </a:r>
            <a:r>
              <a:rPr lang="en-US" sz="2400" b="1" dirty="0" err="1">
                <a:solidFill>
                  <a:srgbClr val="0000CC"/>
                </a:solidFill>
                <a:effectLst>
                  <a:outerShdw blurRad="38100" dist="38100" dir="2700000" algn="tl">
                    <a:srgbClr val="000000"/>
                  </a:outerShdw>
                </a:effectLst>
                <a:latin typeface="Arial"/>
              </a:rPr>
              <a:t>bày</a:t>
            </a:r>
            <a:r>
              <a:rPr lang="en-US" sz="2400" b="1" dirty="0">
                <a:solidFill>
                  <a:srgbClr val="0000CC"/>
                </a:solidFill>
                <a:effectLst>
                  <a:outerShdw blurRad="38100" dist="38100" dir="2700000" algn="tl">
                    <a:srgbClr val="000000"/>
                  </a:outerShdw>
                </a:effectLst>
                <a:latin typeface="Arial"/>
              </a:rPr>
              <a:t> </a:t>
            </a:r>
            <a:r>
              <a:rPr lang="vi-VN" sz="2400" b="1" dirty="0">
                <a:solidFill>
                  <a:srgbClr val="0000CC"/>
                </a:solidFill>
                <a:effectLst>
                  <a:outerShdw blurRad="38100" dist="38100" dir="2700000" algn="tl">
                    <a:srgbClr val="000000"/>
                  </a:outerShdw>
                </a:effectLst>
                <a:latin typeface="Arial"/>
              </a:rPr>
              <a:t>đư</a:t>
            </a:r>
            <a:r>
              <a:rPr lang="en-US" sz="2400" b="1" dirty="0" err="1">
                <a:solidFill>
                  <a:srgbClr val="0000CC"/>
                </a:solidFill>
                <a:effectLst>
                  <a:outerShdw blurRad="38100" dist="38100" dir="2700000" algn="tl">
                    <a:srgbClr val="000000"/>
                  </a:outerShdw>
                </a:effectLst>
                <a:latin typeface="Arial"/>
              </a:rPr>
              <a:t>ợc</a:t>
            </a:r>
            <a:r>
              <a:rPr lang="en-US" sz="2400" b="1" dirty="0">
                <a:solidFill>
                  <a:srgbClr val="0000CC"/>
                </a:solidFill>
                <a:effectLst>
                  <a:outerShdw blurRad="38100" dist="38100" dir="2700000" algn="tl">
                    <a:srgbClr val="000000"/>
                  </a:outerShdw>
                </a:effectLst>
                <a:latin typeface="Arial"/>
              </a:rPr>
              <a:t> </a:t>
            </a:r>
            <a:r>
              <a:rPr lang="vi-VN" sz="2400" b="1" dirty="0">
                <a:solidFill>
                  <a:srgbClr val="0000CC"/>
                </a:solidFill>
                <a:effectLst>
                  <a:outerShdw blurRad="38100" dist="38100" dir="2700000" algn="tl">
                    <a:srgbClr val="000000"/>
                  </a:outerShdw>
                </a:effectLst>
                <a:latin typeface="Arial"/>
              </a:rPr>
              <a:t>đ</a:t>
            </a:r>
            <a:r>
              <a:rPr lang="en-US" sz="2400" b="1" dirty="0" err="1">
                <a:solidFill>
                  <a:srgbClr val="0000CC"/>
                </a:solidFill>
                <a:effectLst>
                  <a:outerShdw blurRad="38100" dist="38100" dir="2700000" algn="tl">
                    <a:srgbClr val="000000"/>
                  </a:outerShdw>
                </a:effectLst>
                <a:latin typeface="Arial"/>
              </a:rPr>
              <a:t>ặc</a:t>
            </a:r>
            <a:r>
              <a:rPr lang="en-US" sz="2400" b="1" dirty="0">
                <a:solidFill>
                  <a:srgbClr val="0000CC"/>
                </a:solidFill>
                <a:effectLst>
                  <a:outerShdw blurRad="38100" dist="38100" dir="2700000" algn="tl">
                    <a:srgbClr val="000000"/>
                  </a:outerShdw>
                </a:effectLst>
                <a:latin typeface="Arial"/>
              </a:rPr>
              <a:t> </a:t>
            </a:r>
            <a:r>
              <a:rPr lang="vi-VN" sz="2400" b="1" dirty="0">
                <a:solidFill>
                  <a:srgbClr val="0000CC"/>
                </a:solidFill>
                <a:effectLst>
                  <a:outerShdw blurRad="38100" dist="38100" dir="2700000" algn="tl">
                    <a:srgbClr val="000000"/>
                  </a:outerShdw>
                </a:effectLst>
                <a:latin typeface="Arial"/>
              </a:rPr>
              <a:t>đ</a:t>
            </a:r>
            <a:r>
              <a:rPr lang="en-US" sz="2400" b="1" dirty="0" err="1">
                <a:solidFill>
                  <a:srgbClr val="0000CC"/>
                </a:solidFill>
                <a:effectLst>
                  <a:outerShdw blurRad="38100" dist="38100" dir="2700000" algn="tl">
                    <a:srgbClr val="000000"/>
                  </a:outerShdw>
                </a:effectLst>
                <a:latin typeface="Arial"/>
              </a:rPr>
              <a:t>iểm</a:t>
            </a:r>
            <a:r>
              <a:rPr lang="en-US" sz="2400" b="1" dirty="0">
                <a:solidFill>
                  <a:srgbClr val="0000CC"/>
                </a:solidFill>
                <a:effectLst>
                  <a:outerShdw blurRad="38100" dist="38100" dir="2700000" algn="tl">
                    <a:srgbClr val="000000"/>
                  </a:outerShdw>
                </a:effectLst>
                <a:latin typeface="Arial"/>
              </a:rPr>
              <a:t> </a:t>
            </a:r>
            <a:r>
              <a:rPr lang="en-US" sz="2400" b="1" dirty="0" err="1">
                <a:solidFill>
                  <a:srgbClr val="0000CC"/>
                </a:solidFill>
                <a:effectLst>
                  <a:outerShdw blurRad="38100" dist="38100" dir="2700000" algn="tl">
                    <a:srgbClr val="000000"/>
                  </a:outerShdw>
                </a:effectLst>
                <a:latin typeface="Arial"/>
              </a:rPr>
              <a:t>của</a:t>
            </a:r>
            <a:r>
              <a:rPr lang="en-US" sz="2400" b="1" dirty="0">
                <a:solidFill>
                  <a:srgbClr val="0000CC"/>
                </a:solidFill>
                <a:effectLst>
                  <a:outerShdw blurRad="38100" dist="38100" dir="2700000" algn="tl">
                    <a:srgbClr val="000000"/>
                  </a:outerShdw>
                </a:effectLst>
                <a:latin typeface="Arial"/>
              </a:rPr>
              <a:t> </a:t>
            </a:r>
            <a:r>
              <a:rPr lang="en-US" sz="2400" b="1" dirty="0" err="1">
                <a:solidFill>
                  <a:srgbClr val="0000CC"/>
                </a:solidFill>
                <a:effectLst>
                  <a:outerShdw blurRad="38100" dist="38100" dir="2700000" algn="tl">
                    <a:srgbClr val="000000"/>
                  </a:outerShdw>
                </a:effectLst>
                <a:latin typeface="Arial"/>
              </a:rPr>
              <a:t>khí</a:t>
            </a:r>
            <a:r>
              <a:rPr lang="en-US" sz="2400" b="1" dirty="0">
                <a:solidFill>
                  <a:srgbClr val="0000CC"/>
                </a:solidFill>
                <a:effectLst>
                  <a:outerShdw blurRad="38100" dist="38100" dir="2700000" algn="tl">
                    <a:srgbClr val="000000"/>
                  </a:outerShdw>
                </a:effectLst>
                <a:latin typeface="Arial"/>
              </a:rPr>
              <a:t> </a:t>
            </a:r>
            <a:r>
              <a:rPr lang="en-US" sz="2400" b="1" dirty="0" err="1">
                <a:solidFill>
                  <a:srgbClr val="0000CC"/>
                </a:solidFill>
                <a:effectLst>
                  <a:outerShdw blurRad="38100" dist="38100" dir="2700000" algn="tl">
                    <a:srgbClr val="000000"/>
                  </a:outerShdw>
                </a:effectLst>
                <a:latin typeface="Arial"/>
              </a:rPr>
              <a:t>hậu</a:t>
            </a:r>
            <a:r>
              <a:rPr lang="en-US" sz="2400" b="1" dirty="0">
                <a:solidFill>
                  <a:srgbClr val="0000CC"/>
                </a:solidFill>
                <a:effectLst>
                  <a:outerShdw blurRad="38100" dist="38100" dir="2700000" algn="tl">
                    <a:srgbClr val="000000"/>
                  </a:outerShdw>
                </a:effectLst>
                <a:latin typeface="Arial"/>
              </a:rPr>
              <a:t> </a:t>
            </a:r>
            <a:r>
              <a:rPr lang="en-US" sz="2400" b="1" dirty="0" err="1">
                <a:solidFill>
                  <a:srgbClr val="0000CC"/>
                </a:solidFill>
                <a:effectLst>
                  <a:outerShdw blurRad="38100" dist="38100" dir="2700000" algn="tl">
                    <a:srgbClr val="000000"/>
                  </a:outerShdw>
                </a:effectLst>
                <a:latin typeface="Arial"/>
              </a:rPr>
              <a:t>của</a:t>
            </a:r>
            <a:r>
              <a:rPr lang="en-US" sz="2400" b="1" dirty="0">
                <a:solidFill>
                  <a:srgbClr val="0000CC"/>
                </a:solidFill>
                <a:effectLst>
                  <a:outerShdw blurRad="38100" dist="38100" dir="2700000" algn="tl">
                    <a:srgbClr val="000000"/>
                  </a:outerShdw>
                </a:effectLst>
                <a:latin typeface="Arial"/>
              </a:rPr>
              <a:t> n</a:t>
            </a:r>
            <a:r>
              <a:rPr lang="vi-VN" sz="2400" b="1" dirty="0">
                <a:solidFill>
                  <a:srgbClr val="0000CC"/>
                </a:solidFill>
                <a:effectLst>
                  <a:outerShdw blurRad="38100" dist="38100" dir="2700000" algn="tl">
                    <a:srgbClr val="000000"/>
                  </a:outerShdw>
                </a:effectLst>
                <a:latin typeface="Arial"/>
              </a:rPr>
              <a:t>ư</a:t>
            </a:r>
            <a:r>
              <a:rPr lang="en-US" sz="2400" b="1" dirty="0" err="1">
                <a:solidFill>
                  <a:srgbClr val="0000CC"/>
                </a:solidFill>
                <a:effectLst>
                  <a:outerShdw blurRad="38100" dist="38100" dir="2700000" algn="tl">
                    <a:srgbClr val="000000"/>
                  </a:outerShdw>
                </a:effectLst>
                <a:latin typeface="Arial"/>
              </a:rPr>
              <a:t>ớc</a:t>
            </a:r>
            <a:r>
              <a:rPr lang="en-US" sz="2400" b="1" dirty="0">
                <a:solidFill>
                  <a:srgbClr val="0000CC"/>
                </a:solidFill>
                <a:effectLst>
                  <a:outerShdw blurRad="38100" dist="38100" dir="2700000" algn="tl">
                    <a:srgbClr val="000000"/>
                  </a:outerShdw>
                </a:effectLst>
                <a:latin typeface="Arial"/>
              </a:rPr>
              <a:t> ta</a:t>
            </a:r>
            <a:r>
              <a:rPr lang="en-US" sz="2400" b="1" i="1" dirty="0">
                <a:solidFill>
                  <a:srgbClr val="0000CC"/>
                </a:solidFill>
                <a:effectLst>
                  <a:outerShdw blurRad="38100" dist="38100" dir="2700000" algn="tl">
                    <a:srgbClr val="000000"/>
                  </a:outerShdw>
                </a:effectLst>
                <a:latin typeface="Arial"/>
              </a:rPr>
              <a:t>.</a:t>
            </a:r>
            <a:r>
              <a:rPr lang="en-US" sz="2400" b="1" dirty="0">
                <a:solidFill>
                  <a:srgbClr val="0000CC"/>
                </a:solidFill>
                <a:effectLst>
                  <a:outerShdw blurRad="38100" dist="38100" dir="2700000" algn="tl">
                    <a:srgbClr val="000000"/>
                  </a:outerShdw>
                </a:effectLst>
                <a:latin typeface="Arial"/>
              </a:rPr>
              <a:t>  </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461"/>
                                        </p:tgtEl>
                                        <p:attrNameLst>
                                          <p:attrName>style.visibility</p:attrName>
                                        </p:attrNameLst>
                                      </p:cBhvr>
                                      <p:to>
                                        <p:strVal val="visible"/>
                                      </p:to>
                                    </p:set>
                                    <p:anim calcmode="discrete" valueType="clr">
                                      <p:cBhvr override="childStyle">
                                        <p:cTn id="7" dur="80"/>
                                        <p:tgtEl>
                                          <p:spTgt spid="194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461"/>
                                        </p:tgtEl>
                                        <p:attrNameLst>
                                          <p:attrName>fillcolor</p:attrName>
                                        </p:attrNameLst>
                                      </p:cBhvr>
                                      <p:tavLst>
                                        <p:tav tm="0">
                                          <p:val>
                                            <p:clrVal>
                                              <a:schemeClr val="accent2"/>
                                            </p:clrVal>
                                          </p:val>
                                        </p:tav>
                                        <p:tav tm="50000">
                                          <p:val>
                                            <p:clrVal>
                                              <a:schemeClr val="hlink"/>
                                            </p:clrVal>
                                          </p:val>
                                        </p:tav>
                                      </p:tavLst>
                                    </p:anim>
                                    <p:set>
                                      <p:cBhvr>
                                        <p:cTn id="9" dur="80"/>
                                        <p:tgtEl>
                                          <p:spTgt spid="1946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1" presetClass="entr" presetSubtype="0" fill="hold" nodeType="clickEffect">
                                  <p:stCondLst>
                                    <p:cond delay="0"/>
                                  </p:stCondLst>
                                  <p:childTnLst>
                                    <p:set>
                                      <p:cBhvr>
                                        <p:cTn id="13" dur="1" fill="hold">
                                          <p:stCondLst>
                                            <p:cond delay="0"/>
                                          </p:stCondLst>
                                        </p:cTn>
                                        <p:tgtEl>
                                          <p:spTgt spid="19459"/>
                                        </p:tgtEl>
                                        <p:attrNameLst>
                                          <p:attrName>style.visibility</p:attrName>
                                        </p:attrNameLst>
                                      </p:cBhvr>
                                      <p:to>
                                        <p:strVal val="visible"/>
                                      </p:to>
                                    </p:set>
                                    <p:animEffect transition="in" filter="fade">
                                      <p:cBhvr>
                                        <p:cTn id="14" dur="770" decel="100000"/>
                                        <p:tgtEl>
                                          <p:spTgt spid="19459"/>
                                        </p:tgtEl>
                                      </p:cBhvr>
                                    </p:animEffect>
                                    <p:animScale>
                                      <p:cBhvr>
                                        <p:cTn id="15" dur="770" decel="100000"/>
                                        <p:tgtEl>
                                          <p:spTgt spid="19459"/>
                                        </p:tgtEl>
                                      </p:cBhvr>
                                      <p:from x="10000" y="10000"/>
                                      <p:to x="200000" y="450000"/>
                                    </p:animScale>
                                    <p:animScale>
                                      <p:cBhvr>
                                        <p:cTn id="16" dur="1230" accel="100000" fill="hold">
                                          <p:stCondLst>
                                            <p:cond delay="770"/>
                                          </p:stCondLst>
                                        </p:cTn>
                                        <p:tgtEl>
                                          <p:spTgt spid="19459"/>
                                        </p:tgtEl>
                                      </p:cBhvr>
                                      <p:from x="200000" y="450000"/>
                                      <p:to x="100000" y="100000"/>
                                    </p:animScale>
                                    <p:set>
                                      <p:cBhvr>
                                        <p:cTn id="17" dur="770" fill="hold"/>
                                        <p:tgtEl>
                                          <p:spTgt spid="19459"/>
                                        </p:tgtEl>
                                        <p:attrNameLst>
                                          <p:attrName>ppt_x</p:attrName>
                                        </p:attrNameLst>
                                      </p:cBhvr>
                                      <p:to>
                                        <p:strVal val="(0.5)"/>
                                      </p:to>
                                    </p:set>
                                    <p:anim from="(0.5)" to="(#ppt_x)" calcmode="lin" valueType="num">
                                      <p:cBhvr>
                                        <p:cTn id="18" dur="1230" accel="100000" fill="hold">
                                          <p:stCondLst>
                                            <p:cond delay="770"/>
                                          </p:stCondLst>
                                        </p:cTn>
                                        <p:tgtEl>
                                          <p:spTgt spid="19459"/>
                                        </p:tgtEl>
                                        <p:attrNameLst>
                                          <p:attrName>ppt_x</p:attrName>
                                        </p:attrNameLst>
                                      </p:cBhvr>
                                    </p:anim>
                                    <p:set>
                                      <p:cBhvr>
                                        <p:cTn id="19" dur="770" fill="hold"/>
                                        <p:tgtEl>
                                          <p:spTgt spid="19459"/>
                                        </p:tgtEl>
                                        <p:attrNameLst>
                                          <p:attrName>ppt_y</p:attrName>
                                        </p:attrNameLst>
                                      </p:cBhvr>
                                      <p:to>
                                        <p:strVal val="(#ppt_y+0.4)"/>
                                      </p:to>
                                    </p:set>
                                    <p:anim from="(#ppt_y+0.4)" to="(#ppt_y)" calcmode="lin" valueType="num">
                                      <p:cBhvr>
                                        <p:cTn id="20" dur="1230" accel="100000" fill="hold">
                                          <p:stCondLst>
                                            <p:cond delay="770"/>
                                          </p:stCondLst>
                                        </p:cTn>
                                        <p:tgtEl>
                                          <p:spTgt spid="19459"/>
                                        </p:tgtEl>
                                        <p:attrNameLst>
                                          <p:attrName>ppt_y</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9460"/>
                                        </p:tgtEl>
                                        <p:attrNameLst>
                                          <p:attrName>style.visibility</p:attrName>
                                        </p:attrNameLst>
                                      </p:cBhvr>
                                      <p:to>
                                        <p:strVal val="visible"/>
                                      </p:to>
                                    </p:set>
                                    <p:anim calcmode="lin" valueType="num">
                                      <p:cBhvr>
                                        <p:cTn id="25" dur="2000" fill="hold"/>
                                        <p:tgtEl>
                                          <p:spTgt spid="19460"/>
                                        </p:tgtEl>
                                        <p:attrNameLst>
                                          <p:attrName>ppt_w</p:attrName>
                                        </p:attrNameLst>
                                      </p:cBhvr>
                                      <p:tavLst>
                                        <p:tav tm="0">
                                          <p:val>
                                            <p:fltVal val="0"/>
                                          </p:val>
                                        </p:tav>
                                        <p:tav tm="100000">
                                          <p:val>
                                            <p:strVal val="#ppt_w"/>
                                          </p:val>
                                        </p:tav>
                                      </p:tavLst>
                                    </p:anim>
                                    <p:anim calcmode="lin" valueType="num">
                                      <p:cBhvr>
                                        <p:cTn id="26" dur="2000" fill="hold"/>
                                        <p:tgtEl>
                                          <p:spTgt spid="19460"/>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mph" presetSubtype="0" fill="hold" nodeType="clickEffect">
                                  <p:stCondLst>
                                    <p:cond delay="0"/>
                                  </p:stCondLst>
                                  <p:childTnLst>
                                    <p:animScale>
                                      <p:cBhvr>
                                        <p:cTn id="30" dur="2000" fill="hold"/>
                                        <p:tgtEl>
                                          <p:spTgt spid="19460"/>
                                        </p:tgtEl>
                                      </p:cBhvr>
                                      <p:by x="400000" y="400000"/>
                                    </p:animScale>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nodeType="clickEffect">
                                  <p:stCondLst>
                                    <p:cond delay="0"/>
                                  </p:stCondLst>
                                  <p:childTnLst>
                                    <p:animEffect transition="out" filter="blinds(horizontal)">
                                      <p:cBhvr>
                                        <p:cTn id="34" dur="500"/>
                                        <p:tgtEl>
                                          <p:spTgt spid="19460"/>
                                        </p:tgtEl>
                                      </p:cBhvr>
                                    </p:animEffect>
                                    <p:set>
                                      <p:cBhvr>
                                        <p:cTn id="35" dur="1" fill="hold">
                                          <p:stCondLst>
                                            <p:cond delay="499"/>
                                          </p:stCondLst>
                                        </p:cTn>
                                        <p:tgtEl>
                                          <p:spTgt spid="19460"/>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19458"/>
                                        </p:tgtEl>
                                        <p:attrNameLst>
                                          <p:attrName>style.visibility</p:attrName>
                                        </p:attrNameLst>
                                      </p:cBhvr>
                                      <p:to>
                                        <p:strVal val="visible"/>
                                      </p:to>
                                    </p:set>
                                    <p:anim calcmode="discrete" valueType="clr">
                                      <p:cBhvr override="childStyle">
                                        <p:cTn id="40" dur="80"/>
                                        <p:tgtEl>
                                          <p:spTgt spid="19458"/>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9458"/>
                                        </p:tgtEl>
                                        <p:attrNameLst>
                                          <p:attrName>fillcolor</p:attrName>
                                        </p:attrNameLst>
                                      </p:cBhvr>
                                      <p:tavLst>
                                        <p:tav tm="0">
                                          <p:val>
                                            <p:clrVal>
                                              <a:schemeClr val="accent2"/>
                                            </p:clrVal>
                                          </p:val>
                                        </p:tav>
                                        <p:tav tm="50000">
                                          <p:val>
                                            <p:clrVal>
                                              <a:schemeClr val="hlink"/>
                                            </p:clrVal>
                                          </p:val>
                                        </p:tav>
                                      </p:tavLst>
                                    </p:anim>
                                    <p:set>
                                      <p:cBhvr>
                                        <p:cTn id="42" dur="80"/>
                                        <p:tgtEl>
                                          <p:spTgt spid="194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6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228600"/>
            <a:ext cx="3810000" cy="1676400"/>
          </a:xfrm>
        </p:spPr>
        <p:txBody>
          <a:bodyPr/>
          <a:lstStyle/>
          <a:p>
            <a:pPr eaLnBrk="1" hangingPunct="1"/>
            <a:r>
              <a:rPr lang="en-US" sz="4000" b="1" dirty="0" smtClean="0">
                <a:solidFill>
                  <a:srgbClr val="0000CC"/>
                </a:solidFill>
              </a:rPr>
              <a:t>2. </a:t>
            </a:r>
            <a:r>
              <a:rPr lang="en-US" sz="4000" b="1" dirty="0" err="1" smtClean="0">
                <a:solidFill>
                  <a:srgbClr val="0000CC"/>
                </a:solidFill>
              </a:rPr>
              <a:t>Khí</a:t>
            </a:r>
            <a:r>
              <a:rPr lang="en-US" sz="4000" b="1" dirty="0" smtClean="0">
                <a:solidFill>
                  <a:srgbClr val="0000CC"/>
                </a:solidFill>
              </a:rPr>
              <a:t> </a:t>
            </a:r>
            <a:r>
              <a:rPr lang="en-US" sz="4000" b="1" dirty="0" err="1" smtClean="0">
                <a:solidFill>
                  <a:srgbClr val="0000CC"/>
                </a:solidFill>
              </a:rPr>
              <a:t>hậu</a:t>
            </a:r>
            <a:r>
              <a:rPr lang="en-US" sz="4000" b="1" dirty="0" smtClean="0">
                <a:solidFill>
                  <a:srgbClr val="0000CC"/>
                </a:solidFill>
              </a:rPr>
              <a:t> </a:t>
            </a:r>
            <a:r>
              <a:rPr lang="en-US" sz="4000" b="1" dirty="0" err="1" smtClean="0">
                <a:solidFill>
                  <a:srgbClr val="0000CC"/>
                </a:solidFill>
              </a:rPr>
              <a:t>giữa</a:t>
            </a:r>
            <a:r>
              <a:rPr lang="en-US" sz="4000" b="1" dirty="0" smtClean="0">
                <a:solidFill>
                  <a:srgbClr val="0000CC"/>
                </a:solidFill>
              </a:rPr>
              <a:t> </a:t>
            </a:r>
            <a:r>
              <a:rPr lang="en-US" sz="4000" b="1" dirty="0" err="1" smtClean="0">
                <a:solidFill>
                  <a:srgbClr val="0000CC"/>
                </a:solidFill>
              </a:rPr>
              <a:t>các</a:t>
            </a:r>
            <a:r>
              <a:rPr lang="en-US" sz="4000" b="1" dirty="0" smtClean="0">
                <a:solidFill>
                  <a:srgbClr val="0000CC"/>
                </a:solidFill>
              </a:rPr>
              <a:t> </a:t>
            </a:r>
            <a:r>
              <a:rPr lang="en-US" sz="4000" b="1" dirty="0" err="1" smtClean="0">
                <a:solidFill>
                  <a:srgbClr val="0000CC"/>
                </a:solidFill>
              </a:rPr>
              <a:t>miền</a:t>
            </a:r>
            <a:endParaRPr lang="en-US" sz="4000" b="1" dirty="0" smtClean="0">
              <a:solidFill>
                <a:srgbClr val="0000CC"/>
              </a:solidFill>
            </a:endParaRPr>
          </a:p>
        </p:txBody>
      </p:sp>
      <p:graphicFrame>
        <p:nvGraphicFramePr>
          <p:cNvPr id="21507" name="Object 3"/>
          <p:cNvGraphicFramePr>
            <a:graphicFrameLocks noGrp="1" noChangeAspect="1"/>
          </p:cNvGraphicFramePr>
          <p:nvPr>
            <p:ph idx="1"/>
          </p:nvPr>
        </p:nvGraphicFramePr>
        <p:xfrm>
          <a:off x="3773488" y="0"/>
          <a:ext cx="5294312" cy="6858000"/>
        </p:xfrm>
        <a:graphic>
          <a:graphicData uri="http://schemas.openxmlformats.org/presentationml/2006/ole">
            <mc:AlternateContent xmlns:mc="http://schemas.openxmlformats.org/markup-compatibility/2006">
              <mc:Choice xmlns:v="urn:schemas-microsoft-com:vml" Requires="v">
                <p:oleObj spid="_x0000_s4104" name="PhotoImpact" r:id="rId4" imgW="7352381" imgH="9523810" progId="PI3.Image">
                  <p:embed/>
                </p:oleObj>
              </mc:Choice>
              <mc:Fallback>
                <p:oleObj name="PhotoImpact" r:id="rId4" imgW="7352381" imgH="9523810" progId="PI3.Imag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3488" y="0"/>
                        <a:ext cx="5294312" cy="6858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8" name="Rectangle 4"/>
          <p:cNvSpPr>
            <a:spLocks noChangeArrowheads="1"/>
          </p:cNvSpPr>
          <p:nvPr/>
        </p:nvSpPr>
        <p:spPr bwMode="auto">
          <a:xfrm>
            <a:off x="0" y="2428875"/>
            <a:ext cx="3690938" cy="2060575"/>
          </a:xfrm>
          <a:prstGeom prst="rect">
            <a:avLst/>
          </a:prstGeom>
          <a:solidFill>
            <a:srgbClr val="CCFF99"/>
          </a:solidFill>
          <a:ln w="9525">
            <a:noFill/>
            <a:miter lim="800000"/>
            <a:headEnd/>
            <a:tailEnd/>
          </a:ln>
          <a:effectLst/>
        </p:spPr>
        <p:txBody>
          <a:bodyPr anchor="ctr">
            <a:spAutoFit/>
          </a:bodyPr>
          <a:lstStyle/>
          <a:p>
            <a:pPr algn="just">
              <a:defRPr/>
            </a:pPr>
            <a:r>
              <a:rPr lang="en-US" b="1">
                <a:effectLst>
                  <a:outerShdw blurRad="38100" dist="38100" dir="2700000" algn="tl">
                    <a:srgbClr val="FFFFFF"/>
                  </a:outerShdw>
                </a:effectLst>
                <a:latin typeface="Arial"/>
              </a:rPr>
              <a:t>-  Khí hậu miền Bắc và miền Nam khác nhau nh</a:t>
            </a:r>
            <a:r>
              <a:rPr lang="vi-VN" b="1">
                <a:effectLst>
                  <a:outerShdw blurRad="38100" dist="38100" dir="2700000" algn="tl">
                    <a:srgbClr val="FFFFFF"/>
                  </a:outerShdw>
                </a:effectLst>
                <a:latin typeface="Arial"/>
              </a:rPr>
              <a:t>ư</a:t>
            </a:r>
            <a:r>
              <a:rPr lang="en-US" b="1">
                <a:effectLst>
                  <a:outerShdw blurRad="38100" dist="38100" dir="2700000" algn="tl">
                    <a:srgbClr val="FFFFFF"/>
                  </a:outerShdw>
                </a:effectLst>
                <a:latin typeface="Arial"/>
              </a:rPr>
              <a:t> thế nào?</a:t>
            </a: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1506"/>
                                        </p:tgtEl>
                                        <p:attrNameLst>
                                          <p:attrName>style.visibility</p:attrName>
                                        </p:attrNameLst>
                                      </p:cBhvr>
                                      <p:to>
                                        <p:strVal val="visible"/>
                                      </p:to>
                                    </p:set>
                                    <p:anim calcmode="discrete" valueType="clr">
                                      <p:cBhvr override="childStyle">
                                        <p:cTn id="7" dur="80"/>
                                        <p:tgtEl>
                                          <p:spTgt spid="2150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506"/>
                                        </p:tgtEl>
                                        <p:attrNameLst>
                                          <p:attrName>fillcolor</p:attrName>
                                        </p:attrNameLst>
                                      </p:cBhvr>
                                      <p:tavLst>
                                        <p:tav tm="0">
                                          <p:val>
                                            <p:clrVal>
                                              <a:schemeClr val="accent2"/>
                                            </p:clrVal>
                                          </p:val>
                                        </p:tav>
                                        <p:tav tm="50000">
                                          <p:val>
                                            <p:clrVal>
                                              <a:schemeClr val="hlink"/>
                                            </p:clrVal>
                                          </p:val>
                                        </p:tav>
                                      </p:tavLst>
                                    </p:anim>
                                    <p:set>
                                      <p:cBhvr>
                                        <p:cTn id="9" dur="80"/>
                                        <p:tgtEl>
                                          <p:spTgt spid="2150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1507"/>
                                        </p:tgtEl>
                                        <p:attrNameLst>
                                          <p:attrName>style.visibility</p:attrName>
                                        </p:attrNameLst>
                                      </p:cBhvr>
                                      <p:to>
                                        <p:strVal val="visible"/>
                                      </p:to>
                                    </p:set>
                                    <p:animEffect transition="in" filter="diamond(in)">
                                      <p:cBhvr>
                                        <p:cTn id="14" dur="20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1635</Words>
  <Application>Microsoft Office PowerPoint</Application>
  <PresentationFormat>On-screen Show (4:3)</PresentationFormat>
  <Paragraphs>181</Paragraphs>
  <Slides>39</Slides>
  <Notes>34</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Default Design</vt:lpstr>
      <vt:lpstr>PhotoImpact</vt:lpstr>
      <vt:lpstr>PowerPoint Presentation</vt:lpstr>
      <vt:lpstr>Hoạt động khởi động </vt:lpstr>
      <vt:lpstr>PowerPoint Presentation</vt:lpstr>
      <vt:lpstr>1. Nước ta có khí hậu nhiệt đới gió mùa:</vt:lpstr>
      <vt:lpstr>Chỉ trên hình  hướng gió tháng 1 và hướng gió tháng 7.</vt:lpstr>
      <vt:lpstr>Hướng gió tháng 1</vt:lpstr>
      <vt:lpstr>Hướng gió tháng 7.</vt:lpstr>
      <vt:lpstr>Khí hậu nước ta nói chung là nóng, trừ những vùng núi cao thường mát mẻ quanh năm.  - Gió và mưa ở nước ta thay đổi theo mùa. - Trong một năm có hai mùa gió chính: một mùa có gió đông bắc, còn mùa kia là gió tây nam hoặc đông nam.</vt:lpstr>
      <vt:lpstr>2. Khí hậu giữa các miền</vt:lpstr>
      <vt:lpstr>Khí hậu nước ta có sự khác biệt giữa miền Bắc và miền Nam, với ranh giới là dãy núi Bạch Mã.</vt:lpstr>
      <vt:lpstr>PowerPoint Presentation</vt:lpstr>
      <vt:lpstr>PowerPoint Presentation</vt:lpstr>
      <vt:lpstr>PowerPoint Presentation</vt:lpstr>
      <vt:lpstr>PowerPoint Presentation</vt:lpstr>
      <vt:lpstr>PowerPoint Presentation</vt:lpstr>
      <vt:lpstr>PowerPoint Presentation</vt:lpstr>
      <vt:lpstr>Ở miền Bắc, ứng với hai mùa gió là mùa hạ và mùa đông.  Mùa hạ trời nóng và có nhiều mưa.  Mùa đông lạnh và ít mưa.  Giữa hai mùa là những thời kỳ chuyển tiếp, quen gọi là mùa xuân và mùa thu.  Mùa xuân có mưa phùn ẩm ướt; mùa thu trời se lạnh, khô hanh.</vt:lpstr>
      <vt:lpstr>Ở miền nam khí hậu nóng quanh năm, chỉ có mùa mưa và mùa khô.  Mùa mưa thường có mưa rào.  Mùa khô hầu như không mưa, ban ngày nắng chói chang, ban đêm dịu mát hơn</vt:lpstr>
      <vt:lpstr>- Dựa vào bảng số liệu, hãy nhận xét về sự chênh lệch nhiệt độ trung bình giữa tháng 1 và tháng 7 của Hà Nội và Thành phố Hồ Chí Minh.</vt:lpstr>
      <vt:lpstr>Sự chênh lệch nhiệt độ trung bình giữa tháng 1 và tháng 7 của Hà Nội và Thành phố Hồ Chí Minh.</vt:lpstr>
      <vt:lpstr>PowerPoint Presentation</vt:lpstr>
      <vt:lpstr>PowerPoint Presentation</vt:lpstr>
      <vt:lpstr>PowerPoint Presentation</vt:lpstr>
      <vt:lpstr>PowerPoint Presentation</vt:lpstr>
      <vt:lpstr>PowerPoint Presentation</vt:lpstr>
      <vt:lpstr>PowerPoint Presentation</vt:lpstr>
      <vt:lpstr>Ảnh hưởng của khí hậu</vt:lpstr>
      <vt:lpstr>Mưa lớn gây lũ lụt làm ảnh hưởng đến đời sống và hoạt động sản xuất của con người</vt:lpstr>
      <vt:lpstr>Ảnh hưởng của khí hậu đối với đời sống và hoạt động sản xuất của con người ra sao? </vt:lpstr>
      <vt:lpstr>PowerPoint Presentation</vt:lpstr>
      <vt:lpstr>HẠN HÁN </vt:lpstr>
      <vt:lpstr>THIỆT HẠI DO BÃO</vt:lpstr>
      <vt:lpstr>THIỆT HẠI DO BÃO</vt:lpstr>
      <vt:lpstr>Hạn hán làm ảnh hưởng đến đời sống và hoạt động sản xuất của con người.</vt:lpstr>
      <vt:lpstr>CÂU HỎI</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KHÍ HẬU</dc:title>
  <dc:creator>User</dc:creator>
  <cp:lastModifiedBy>NHT</cp:lastModifiedBy>
  <cp:revision>141</cp:revision>
  <dcterms:created xsi:type="dcterms:W3CDTF">2009-03-07T08:45:56Z</dcterms:created>
  <dcterms:modified xsi:type="dcterms:W3CDTF">2022-04-24T12:53:00Z</dcterms:modified>
</cp:coreProperties>
</file>